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301" r:id="rId2"/>
    <p:sldId id="302" r:id="rId3"/>
    <p:sldId id="297" r:id="rId4"/>
    <p:sldId id="258" r:id="rId5"/>
    <p:sldId id="259" r:id="rId6"/>
    <p:sldId id="260" r:id="rId7"/>
    <p:sldId id="293" r:id="rId8"/>
    <p:sldId id="261" r:id="rId9"/>
    <p:sldId id="304" r:id="rId10"/>
    <p:sldId id="288" r:id="rId11"/>
    <p:sldId id="305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285"/>
    <a:srgbClr val="E7937B"/>
    <a:srgbClr val="FD9E84"/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866FA5-13D5-4EA5-A09F-E6B48EA4C52C}" v="126" dt="2023-01-30T08:43:13.094"/>
    <p1510:client id="{8B8E4A39-C399-4009-AB50-D44B8058C8CC}" v="50" dt="2023-01-30T18:29:11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/>
    <p:restoredTop sz="94609"/>
  </p:normalViewPr>
  <p:slideViewPr>
    <p:cSldViewPr snapToGrid="0">
      <p:cViewPr varScale="1">
        <p:scale>
          <a:sx n="105" d="100"/>
          <a:sy n="105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t Leibovitch" userId="2466042a-9c2f-40f1-a28b-6bc6302a01e3" providerId="ADAL" clId="{8B8E4A39-C399-4009-AB50-D44B8058C8CC}"/>
    <pc:docChg chg="undo custSel modSld sldOrd">
      <pc:chgData name="Amit Leibovitch" userId="2466042a-9c2f-40f1-a28b-6bc6302a01e3" providerId="ADAL" clId="{8B8E4A39-C399-4009-AB50-D44B8058C8CC}" dt="2023-01-30T18:29:11.160" v="50"/>
      <pc:docMkLst>
        <pc:docMk/>
      </pc:docMkLst>
      <pc:sldChg chg="delSp modSp mod">
        <pc:chgData name="Amit Leibovitch" userId="2466042a-9c2f-40f1-a28b-6bc6302a01e3" providerId="ADAL" clId="{8B8E4A39-C399-4009-AB50-D44B8058C8CC}" dt="2023-01-30T18:23:39.936" v="1" actId="1076"/>
        <pc:sldMkLst>
          <pc:docMk/>
          <pc:sldMk cId="3315928754" sldId="282"/>
        </pc:sldMkLst>
        <pc:spChg chg="del">
          <ac:chgData name="Amit Leibovitch" userId="2466042a-9c2f-40f1-a28b-6bc6302a01e3" providerId="ADAL" clId="{8B8E4A39-C399-4009-AB50-D44B8058C8CC}" dt="2023-01-30T18:23:35.776" v="0" actId="478"/>
          <ac:spMkLst>
            <pc:docMk/>
            <pc:sldMk cId="3315928754" sldId="282"/>
            <ac:spMk id="9" creationId="{7EE13AD3-2E93-8095-A08B-9C49542E9BE4}"/>
          </ac:spMkLst>
        </pc:spChg>
        <pc:spChg chg="mod">
          <ac:chgData name="Amit Leibovitch" userId="2466042a-9c2f-40f1-a28b-6bc6302a01e3" providerId="ADAL" clId="{8B8E4A39-C399-4009-AB50-D44B8058C8CC}" dt="2023-01-30T18:23:39.936" v="1" actId="1076"/>
          <ac:spMkLst>
            <pc:docMk/>
            <pc:sldMk cId="3315928754" sldId="282"/>
            <ac:spMk id="19" creationId="{9CF90A85-C697-719B-9F97-18C2E0891A08}"/>
          </ac:spMkLst>
        </pc:spChg>
        <pc:picChg chg="mod">
          <ac:chgData name="Amit Leibovitch" userId="2466042a-9c2f-40f1-a28b-6bc6302a01e3" providerId="ADAL" clId="{8B8E4A39-C399-4009-AB50-D44B8058C8CC}" dt="2023-01-30T18:23:39.936" v="1" actId="1076"/>
          <ac:picMkLst>
            <pc:docMk/>
            <pc:sldMk cId="3315928754" sldId="282"/>
            <ac:picMk id="7" creationId="{CC38E217-14A0-C08C-CF4C-12805BAE001B}"/>
          </ac:picMkLst>
        </pc:picChg>
        <pc:inkChg chg="mod">
          <ac:chgData name="Amit Leibovitch" userId="2466042a-9c2f-40f1-a28b-6bc6302a01e3" providerId="ADAL" clId="{8B8E4A39-C399-4009-AB50-D44B8058C8CC}" dt="2023-01-30T18:23:39.936" v="1" actId="1076"/>
          <ac:inkMkLst>
            <pc:docMk/>
            <pc:sldMk cId="3315928754" sldId="282"/>
            <ac:inkMk id="13" creationId="{5EB8523B-3DCD-07F8-9539-DDC5E3B985EC}"/>
          </ac:inkMkLst>
        </pc:inkChg>
        <pc:inkChg chg="mod">
          <ac:chgData name="Amit Leibovitch" userId="2466042a-9c2f-40f1-a28b-6bc6302a01e3" providerId="ADAL" clId="{8B8E4A39-C399-4009-AB50-D44B8058C8CC}" dt="2023-01-30T18:23:39.936" v="1" actId="1076"/>
          <ac:inkMkLst>
            <pc:docMk/>
            <pc:sldMk cId="3315928754" sldId="282"/>
            <ac:inkMk id="14" creationId="{2D977CA3-3F60-8C0B-27D3-8137880B85AC}"/>
          </ac:inkMkLst>
        </pc:inkChg>
        <pc:inkChg chg="mod">
          <ac:chgData name="Amit Leibovitch" userId="2466042a-9c2f-40f1-a28b-6bc6302a01e3" providerId="ADAL" clId="{8B8E4A39-C399-4009-AB50-D44B8058C8CC}" dt="2023-01-30T18:23:39.936" v="1" actId="1076"/>
          <ac:inkMkLst>
            <pc:docMk/>
            <pc:sldMk cId="3315928754" sldId="282"/>
            <ac:inkMk id="15" creationId="{19F46E43-90B3-9CFB-A8A5-6B04DE22AA6C}"/>
          </ac:inkMkLst>
        </pc:inkChg>
        <pc:inkChg chg="mod">
          <ac:chgData name="Amit Leibovitch" userId="2466042a-9c2f-40f1-a28b-6bc6302a01e3" providerId="ADAL" clId="{8B8E4A39-C399-4009-AB50-D44B8058C8CC}" dt="2023-01-30T18:23:39.936" v="1" actId="1076"/>
          <ac:inkMkLst>
            <pc:docMk/>
            <pc:sldMk cId="3315928754" sldId="282"/>
            <ac:inkMk id="17" creationId="{9F9B4086-4906-703F-5201-3A30F6486074}"/>
          </ac:inkMkLst>
        </pc:inkChg>
      </pc:sldChg>
      <pc:sldChg chg="delSp modSp mod">
        <pc:chgData name="Amit Leibovitch" userId="2466042a-9c2f-40f1-a28b-6bc6302a01e3" providerId="ADAL" clId="{8B8E4A39-C399-4009-AB50-D44B8058C8CC}" dt="2023-01-30T18:23:54.040" v="6" actId="1076"/>
        <pc:sldMkLst>
          <pc:docMk/>
          <pc:sldMk cId="1488939894" sldId="284"/>
        </pc:sldMkLst>
        <pc:spChg chg="del">
          <ac:chgData name="Amit Leibovitch" userId="2466042a-9c2f-40f1-a28b-6bc6302a01e3" providerId="ADAL" clId="{8B8E4A39-C399-4009-AB50-D44B8058C8CC}" dt="2023-01-30T18:23:51.188" v="5" actId="478"/>
          <ac:spMkLst>
            <pc:docMk/>
            <pc:sldMk cId="1488939894" sldId="284"/>
            <ac:spMk id="9" creationId="{7EE13AD3-2E93-8095-A08B-9C49542E9BE4}"/>
          </ac:spMkLst>
        </pc:spChg>
        <pc:spChg chg="mod">
          <ac:chgData name="Amit Leibovitch" userId="2466042a-9c2f-40f1-a28b-6bc6302a01e3" providerId="ADAL" clId="{8B8E4A39-C399-4009-AB50-D44B8058C8CC}" dt="2023-01-30T18:23:54.040" v="6" actId="1076"/>
          <ac:spMkLst>
            <pc:docMk/>
            <pc:sldMk cId="1488939894" sldId="284"/>
            <ac:spMk id="19" creationId="{9CF90A85-C697-719B-9F97-18C2E0891A08}"/>
          </ac:spMkLst>
        </pc:spChg>
        <pc:picChg chg="mod">
          <ac:chgData name="Amit Leibovitch" userId="2466042a-9c2f-40f1-a28b-6bc6302a01e3" providerId="ADAL" clId="{8B8E4A39-C399-4009-AB50-D44B8058C8CC}" dt="2023-01-30T18:23:54.040" v="6" actId="1076"/>
          <ac:picMkLst>
            <pc:docMk/>
            <pc:sldMk cId="1488939894" sldId="284"/>
            <ac:picMk id="5" creationId="{AEAA9A02-74C6-0695-6BD7-F655DDD2ED6C}"/>
          </ac:picMkLst>
        </pc:picChg>
        <pc:inkChg chg="mod">
          <ac:chgData name="Amit Leibovitch" userId="2466042a-9c2f-40f1-a28b-6bc6302a01e3" providerId="ADAL" clId="{8B8E4A39-C399-4009-AB50-D44B8058C8CC}" dt="2023-01-30T18:23:54.040" v="6" actId="1076"/>
          <ac:inkMkLst>
            <pc:docMk/>
            <pc:sldMk cId="1488939894" sldId="284"/>
            <ac:inkMk id="13" creationId="{5EB8523B-3DCD-07F8-9539-DDC5E3B985EC}"/>
          </ac:inkMkLst>
        </pc:inkChg>
        <pc:inkChg chg="mod">
          <ac:chgData name="Amit Leibovitch" userId="2466042a-9c2f-40f1-a28b-6bc6302a01e3" providerId="ADAL" clId="{8B8E4A39-C399-4009-AB50-D44B8058C8CC}" dt="2023-01-30T18:23:54.040" v="6" actId="1076"/>
          <ac:inkMkLst>
            <pc:docMk/>
            <pc:sldMk cId="1488939894" sldId="284"/>
            <ac:inkMk id="14" creationId="{2D977CA3-3F60-8C0B-27D3-8137880B85AC}"/>
          </ac:inkMkLst>
        </pc:inkChg>
        <pc:inkChg chg="mod">
          <ac:chgData name="Amit Leibovitch" userId="2466042a-9c2f-40f1-a28b-6bc6302a01e3" providerId="ADAL" clId="{8B8E4A39-C399-4009-AB50-D44B8058C8CC}" dt="2023-01-30T18:23:54.040" v="6" actId="1076"/>
          <ac:inkMkLst>
            <pc:docMk/>
            <pc:sldMk cId="1488939894" sldId="284"/>
            <ac:inkMk id="15" creationId="{19F46E43-90B3-9CFB-A8A5-6B04DE22AA6C}"/>
          </ac:inkMkLst>
        </pc:inkChg>
        <pc:inkChg chg="mod">
          <ac:chgData name="Amit Leibovitch" userId="2466042a-9c2f-40f1-a28b-6bc6302a01e3" providerId="ADAL" clId="{8B8E4A39-C399-4009-AB50-D44B8058C8CC}" dt="2023-01-30T18:23:54.040" v="6" actId="1076"/>
          <ac:inkMkLst>
            <pc:docMk/>
            <pc:sldMk cId="1488939894" sldId="284"/>
            <ac:inkMk id="17" creationId="{9F9B4086-4906-703F-5201-3A30F6486074}"/>
          </ac:inkMkLst>
        </pc:inkChg>
      </pc:sldChg>
      <pc:sldChg chg="delSp modSp mod">
        <pc:chgData name="Amit Leibovitch" userId="2466042a-9c2f-40f1-a28b-6bc6302a01e3" providerId="ADAL" clId="{8B8E4A39-C399-4009-AB50-D44B8058C8CC}" dt="2023-01-30T18:24:00.502" v="8" actId="1076"/>
        <pc:sldMkLst>
          <pc:docMk/>
          <pc:sldMk cId="542283639" sldId="286"/>
        </pc:sldMkLst>
        <pc:spChg chg="del">
          <ac:chgData name="Amit Leibovitch" userId="2466042a-9c2f-40f1-a28b-6bc6302a01e3" providerId="ADAL" clId="{8B8E4A39-C399-4009-AB50-D44B8058C8CC}" dt="2023-01-30T18:23:57.609" v="7" actId="478"/>
          <ac:spMkLst>
            <pc:docMk/>
            <pc:sldMk cId="542283639" sldId="286"/>
            <ac:spMk id="9" creationId="{7EE13AD3-2E93-8095-A08B-9C49542E9BE4}"/>
          </ac:spMkLst>
        </pc:spChg>
        <pc:spChg chg="mod">
          <ac:chgData name="Amit Leibovitch" userId="2466042a-9c2f-40f1-a28b-6bc6302a01e3" providerId="ADAL" clId="{8B8E4A39-C399-4009-AB50-D44B8058C8CC}" dt="2023-01-30T18:24:00.502" v="8" actId="1076"/>
          <ac:spMkLst>
            <pc:docMk/>
            <pc:sldMk cId="542283639" sldId="286"/>
            <ac:spMk id="19" creationId="{9CF90A85-C697-719B-9F97-18C2E0891A08}"/>
          </ac:spMkLst>
        </pc:spChg>
        <pc:picChg chg="mod">
          <ac:chgData name="Amit Leibovitch" userId="2466042a-9c2f-40f1-a28b-6bc6302a01e3" providerId="ADAL" clId="{8B8E4A39-C399-4009-AB50-D44B8058C8CC}" dt="2023-01-30T18:24:00.502" v="8" actId="1076"/>
          <ac:picMkLst>
            <pc:docMk/>
            <pc:sldMk cId="542283639" sldId="286"/>
            <ac:picMk id="5" creationId="{C9E82421-1FF1-2A53-2D8E-A7C3B38E25EF}"/>
          </ac:picMkLst>
        </pc:picChg>
        <pc:inkChg chg="mod">
          <ac:chgData name="Amit Leibovitch" userId="2466042a-9c2f-40f1-a28b-6bc6302a01e3" providerId="ADAL" clId="{8B8E4A39-C399-4009-AB50-D44B8058C8CC}" dt="2023-01-30T18:24:00.502" v="8" actId="1076"/>
          <ac:inkMkLst>
            <pc:docMk/>
            <pc:sldMk cId="542283639" sldId="286"/>
            <ac:inkMk id="13" creationId="{5EB8523B-3DCD-07F8-9539-DDC5E3B985EC}"/>
          </ac:inkMkLst>
        </pc:inkChg>
        <pc:inkChg chg="mod">
          <ac:chgData name="Amit Leibovitch" userId="2466042a-9c2f-40f1-a28b-6bc6302a01e3" providerId="ADAL" clId="{8B8E4A39-C399-4009-AB50-D44B8058C8CC}" dt="2023-01-30T18:24:00.502" v="8" actId="1076"/>
          <ac:inkMkLst>
            <pc:docMk/>
            <pc:sldMk cId="542283639" sldId="286"/>
            <ac:inkMk id="14" creationId="{2D977CA3-3F60-8C0B-27D3-8137880B85AC}"/>
          </ac:inkMkLst>
        </pc:inkChg>
        <pc:inkChg chg="mod">
          <ac:chgData name="Amit Leibovitch" userId="2466042a-9c2f-40f1-a28b-6bc6302a01e3" providerId="ADAL" clId="{8B8E4A39-C399-4009-AB50-D44B8058C8CC}" dt="2023-01-30T18:24:00.502" v="8" actId="1076"/>
          <ac:inkMkLst>
            <pc:docMk/>
            <pc:sldMk cId="542283639" sldId="286"/>
            <ac:inkMk id="15" creationId="{19F46E43-90B3-9CFB-A8A5-6B04DE22AA6C}"/>
          </ac:inkMkLst>
        </pc:inkChg>
        <pc:inkChg chg="mod">
          <ac:chgData name="Amit Leibovitch" userId="2466042a-9c2f-40f1-a28b-6bc6302a01e3" providerId="ADAL" clId="{8B8E4A39-C399-4009-AB50-D44B8058C8CC}" dt="2023-01-30T18:24:00.502" v="8" actId="1076"/>
          <ac:inkMkLst>
            <pc:docMk/>
            <pc:sldMk cId="542283639" sldId="286"/>
            <ac:inkMk id="17" creationId="{9F9B4086-4906-703F-5201-3A30F6486074}"/>
          </ac:inkMkLst>
        </pc:inkChg>
      </pc:sldChg>
      <pc:sldChg chg="delSp modSp mod">
        <pc:chgData name="Amit Leibovitch" userId="2466042a-9c2f-40f1-a28b-6bc6302a01e3" providerId="ADAL" clId="{8B8E4A39-C399-4009-AB50-D44B8058C8CC}" dt="2023-01-30T18:23:46.320" v="4" actId="1076"/>
        <pc:sldMkLst>
          <pc:docMk/>
          <pc:sldMk cId="104247991" sldId="287"/>
        </pc:sldMkLst>
        <pc:spChg chg="del">
          <ac:chgData name="Amit Leibovitch" userId="2466042a-9c2f-40f1-a28b-6bc6302a01e3" providerId="ADAL" clId="{8B8E4A39-C399-4009-AB50-D44B8058C8CC}" dt="2023-01-30T18:23:42.199" v="2" actId="478"/>
          <ac:spMkLst>
            <pc:docMk/>
            <pc:sldMk cId="104247991" sldId="287"/>
            <ac:spMk id="9" creationId="{7EE13AD3-2E93-8095-A08B-9C49542E9BE4}"/>
          </ac:spMkLst>
        </pc:spChg>
        <pc:spChg chg="mod">
          <ac:chgData name="Amit Leibovitch" userId="2466042a-9c2f-40f1-a28b-6bc6302a01e3" providerId="ADAL" clId="{8B8E4A39-C399-4009-AB50-D44B8058C8CC}" dt="2023-01-30T18:23:46.320" v="4" actId="1076"/>
          <ac:spMkLst>
            <pc:docMk/>
            <pc:sldMk cId="104247991" sldId="287"/>
            <ac:spMk id="19" creationId="{9CF90A85-C697-719B-9F97-18C2E0891A08}"/>
          </ac:spMkLst>
        </pc:spChg>
        <pc:picChg chg="mod">
          <ac:chgData name="Amit Leibovitch" userId="2466042a-9c2f-40f1-a28b-6bc6302a01e3" providerId="ADAL" clId="{8B8E4A39-C399-4009-AB50-D44B8058C8CC}" dt="2023-01-30T18:23:46.320" v="4" actId="1076"/>
          <ac:picMkLst>
            <pc:docMk/>
            <pc:sldMk cId="104247991" sldId="287"/>
            <ac:picMk id="5" creationId="{FFF8AA91-CB3A-0FC9-EB5C-408E5AD92E94}"/>
          </ac:picMkLst>
        </pc:picChg>
        <pc:inkChg chg="mod">
          <ac:chgData name="Amit Leibovitch" userId="2466042a-9c2f-40f1-a28b-6bc6302a01e3" providerId="ADAL" clId="{8B8E4A39-C399-4009-AB50-D44B8058C8CC}" dt="2023-01-30T18:23:46.320" v="4" actId="1076"/>
          <ac:inkMkLst>
            <pc:docMk/>
            <pc:sldMk cId="104247991" sldId="287"/>
            <ac:inkMk id="13" creationId="{5EB8523B-3DCD-07F8-9539-DDC5E3B985EC}"/>
          </ac:inkMkLst>
        </pc:inkChg>
        <pc:inkChg chg="mod">
          <ac:chgData name="Amit Leibovitch" userId="2466042a-9c2f-40f1-a28b-6bc6302a01e3" providerId="ADAL" clId="{8B8E4A39-C399-4009-AB50-D44B8058C8CC}" dt="2023-01-30T18:23:46.320" v="4" actId="1076"/>
          <ac:inkMkLst>
            <pc:docMk/>
            <pc:sldMk cId="104247991" sldId="287"/>
            <ac:inkMk id="14" creationId="{2D977CA3-3F60-8C0B-27D3-8137880B85AC}"/>
          </ac:inkMkLst>
        </pc:inkChg>
        <pc:inkChg chg="mod">
          <ac:chgData name="Amit Leibovitch" userId="2466042a-9c2f-40f1-a28b-6bc6302a01e3" providerId="ADAL" clId="{8B8E4A39-C399-4009-AB50-D44B8058C8CC}" dt="2023-01-30T18:23:46.320" v="4" actId="1076"/>
          <ac:inkMkLst>
            <pc:docMk/>
            <pc:sldMk cId="104247991" sldId="287"/>
            <ac:inkMk id="15" creationId="{19F46E43-90B3-9CFB-A8A5-6B04DE22AA6C}"/>
          </ac:inkMkLst>
        </pc:inkChg>
        <pc:inkChg chg="mod">
          <ac:chgData name="Amit Leibovitch" userId="2466042a-9c2f-40f1-a28b-6bc6302a01e3" providerId="ADAL" clId="{8B8E4A39-C399-4009-AB50-D44B8058C8CC}" dt="2023-01-30T18:23:46.320" v="4" actId="1076"/>
          <ac:inkMkLst>
            <pc:docMk/>
            <pc:sldMk cId="104247991" sldId="287"/>
            <ac:inkMk id="17" creationId="{9F9B4086-4906-703F-5201-3A30F6486074}"/>
          </ac:inkMkLst>
        </pc:inkChg>
      </pc:sldChg>
      <pc:sldChg chg="delSp modSp mod">
        <pc:chgData name="Amit Leibovitch" userId="2466042a-9c2f-40f1-a28b-6bc6302a01e3" providerId="ADAL" clId="{8B8E4A39-C399-4009-AB50-D44B8058C8CC}" dt="2023-01-30T18:24:06.442" v="10" actId="1076"/>
        <pc:sldMkLst>
          <pc:docMk/>
          <pc:sldMk cId="2393497841" sldId="288"/>
        </pc:sldMkLst>
        <pc:spChg chg="del">
          <ac:chgData name="Amit Leibovitch" userId="2466042a-9c2f-40f1-a28b-6bc6302a01e3" providerId="ADAL" clId="{8B8E4A39-C399-4009-AB50-D44B8058C8CC}" dt="2023-01-30T18:24:03.200" v="9" actId="478"/>
          <ac:spMkLst>
            <pc:docMk/>
            <pc:sldMk cId="2393497841" sldId="288"/>
            <ac:spMk id="9" creationId="{7EE13AD3-2E93-8095-A08B-9C49542E9BE4}"/>
          </ac:spMkLst>
        </pc:spChg>
        <pc:spChg chg="mod">
          <ac:chgData name="Amit Leibovitch" userId="2466042a-9c2f-40f1-a28b-6bc6302a01e3" providerId="ADAL" clId="{8B8E4A39-C399-4009-AB50-D44B8058C8CC}" dt="2023-01-30T18:24:06.442" v="10" actId="1076"/>
          <ac:spMkLst>
            <pc:docMk/>
            <pc:sldMk cId="2393497841" sldId="288"/>
            <ac:spMk id="19" creationId="{9CF90A85-C697-719B-9F97-18C2E0891A08}"/>
          </ac:spMkLst>
        </pc:spChg>
        <pc:picChg chg="mod">
          <ac:chgData name="Amit Leibovitch" userId="2466042a-9c2f-40f1-a28b-6bc6302a01e3" providerId="ADAL" clId="{8B8E4A39-C399-4009-AB50-D44B8058C8CC}" dt="2023-01-30T18:24:06.442" v="10" actId="1076"/>
          <ac:picMkLst>
            <pc:docMk/>
            <pc:sldMk cId="2393497841" sldId="288"/>
            <ac:picMk id="5" creationId="{91B644EA-EE82-DAB1-FB89-1C18C4EA885E}"/>
          </ac:picMkLst>
        </pc:picChg>
        <pc:inkChg chg="mod">
          <ac:chgData name="Amit Leibovitch" userId="2466042a-9c2f-40f1-a28b-6bc6302a01e3" providerId="ADAL" clId="{8B8E4A39-C399-4009-AB50-D44B8058C8CC}" dt="2023-01-30T18:24:06.442" v="10" actId="1076"/>
          <ac:inkMkLst>
            <pc:docMk/>
            <pc:sldMk cId="2393497841" sldId="288"/>
            <ac:inkMk id="13" creationId="{5EB8523B-3DCD-07F8-9539-DDC5E3B985EC}"/>
          </ac:inkMkLst>
        </pc:inkChg>
        <pc:inkChg chg="mod">
          <ac:chgData name="Amit Leibovitch" userId="2466042a-9c2f-40f1-a28b-6bc6302a01e3" providerId="ADAL" clId="{8B8E4A39-C399-4009-AB50-D44B8058C8CC}" dt="2023-01-30T18:24:06.442" v="10" actId="1076"/>
          <ac:inkMkLst>
            <pc:docMk/>
            <pc:sldMk cId="2393497841" sldId="288"/>
            <ac:inkMk id="14" creationId="{2D977CA3-3F60-8C0B-27D3-8137880B85AC}"/>
          </ac:inkMkLst>
        </pc:inkChg>
        <pc:inkChg chg="mod">
          <ac:chgData name="Amit Leibovitch" userId="2466042a-9c2f-40f1-a28b-6bc6302a01e3" providerId="ADAL" clId="{8B8E4A39-C399-4009-AB50-D44B8058C8CC}" dt="2023-01-30T18:24:06.442" v="10" actId="1076"/>
          <ac:inkMkLst>
            <pc:docMk/>
            <pc:sldMk cId="2393497841" sldId="288"/>
            <ac:inkMk id="15" creationId="{19F46E43-90B3-9CFB-A8A5-6B04DE22AA6C}"/>
          </ac:inkMkLst>
        </pc:inkChg>
        <pc:inkChg chg="mod">
          <ac:chgData name="Amit Leibovitch" userId="2466042a-9c2f-40f1-a28b-6bc6302a01e3" providerId="ADAL" clId="{8B8E4A39-C399-4009-AB50-D44B8058C8CC}" dt="2023-01-30T18:24:06.442" v="10" actId="1076"/>
          <ac:inkMkLst>
            <pc:docMk/>
            <pc:sldMk cId="2393497841" sldId="288"/>
            <ac:inkMk id="17" creationId="{9F9B4086-4906-703F-5201-3A30F6486074}"/>
          </ac:inkMkLst>
        </pc:inkChg>
      </pc:sldChg>
      <pc:sldChg chg="addSp delSp modSp mod">
        <pc:chgData name="Amit Leibovitch" userId="2466042a-9c2f-40f1-a28b-6bc6302a01e3" providerId="ADAL" clId="{8B8E4A39-C399-4009-AB50-D44B8058C8CC}" dt="2023-01-30T18:29:02.208" v="48" actId="166"/>
        <pc:sldMkLst>
          <pc:docMk/>
          <pc:sldMk cId="3368757541" sldId="291"/>
        </pc:sldMkLst>
        <pc:spChg chg="add mod">
          <ac:chgData name="Amit Leibovitch" userId="2466042a-9c2f-40f1-a28b-6bc6302a01e3" providerId="ADAL" clId="{8B8E4A39-C399-4009-AB50-D44B8058C8CC}" dt="2023-01-30T18:27:49.780" v="21"/>
          <ac:spMkLst>
            <pc:docMk/>
            <pc:sldMk cId="3368757541" sldId="291"/>
            <ac:spMk id="3" creationId="{05D77A75-7DEC-A9E3-0775-C2261067E562}"/>
          </ac:spMkLst>
        </pc:spChg>
        <pc:spChg chg="del">
          <ac:chgData name="Amit Leibovitch" userId="2466042a-9c2f-40f1-a28b-6bc6302a01e3" providerId="ADAL" clId="{8B8E4A39-C399-4009-AB50-D44B8058C8CC}" dt="2023-01-30T18:24:10.820" v="11" actId="478"/>
          <ac:spMkLst>
            <pc:docMk/>
            <pc:sldMk cId="3368757541" sldId="291"/>
            <ac:spMk id="9" creationId="{7EE13AD3-2E93-8095-A08B-9C49542E9BE4}"/>
          </ac:spMkLst>
        </pc:spChg>
        <pc:spChg chg="mod ord">
          <ac:chgData name="Amit Leibovitch" userId="2466042a-9c2f-40f1-a28b-6bc6302a01e3" providerId="ADAL" clId="{8B8E4A39-C399-4009-AB50-D44B8058C8CC}" dt="2023-01-30T18:29:02.208" v="48" actId="166"/>
          <ac:spMkLst>
            <pc:docMk/>
            <pc:sldMk cId="3368757541" sldId="291"/>
            <ac:spMk id="19" creationId="{9CF90A85-C697-719B-9F97-18C2E0891A08}"/>
          </ac:spMkLst>
        </pc:spChg>
        <pc:picChg chg="mod">
          <ac:chgData name="Amit Leibovitch" userId="2466042a-9c2f-40f1-a28b-6bc6302a01e3" providerId="ADAL" clId="{8B8E4A39-C399-4009-AB50-D44B8058C8CC}" dt="2023-01-30T18:28:44.726" v="43" actId="1076"/>
          <ac:picMkLst>
            <pc:docMk/>
            <pc:sldMk cId="3368757541" sldId="291"/>
            <ac:picMk id="4" creationId="{70EA726D-8BCB-6159-9164-E924A2A427CF}"/>
          </ac:picMkLst>
        </pc:picChg>
        <pc:picChg chg="add mod">
          <ac:chgData name="Amit Leibovitch" userId="2466042a-9c2f-40f1-a28b-6bc6302a01e3" providerId="ADAL" clId="{8B8E4A39-C399-4009-AB50-D44B8058C8CC}" dt="2023-01-30T18:28:11.788" v="27" actId="14100"/>
          <ac:picMkLst>
            <pc:docMk/>
            <pc:sldMk cId="3368757541" sldId="291"/>
            <ac:picMk id="6" creationId="{5C40291F-3F51-DBAA-E1EE-EA788402C411}"/>
          </ac:picMkLst>
        </pc:picChg>
        <pc:picChg chg="mod ord">
          <ac:chgData name="Amit Leibovitch" userId="2466042a-9c2f-40f1-a28b-6bc6302a01e3" providerId="ADAL" clId="{8B8E4A39-C399-4009-AB50-D44B8058C8CC}" dt="2023-01-30T18:29:02.208" v="48" actId="166"/>
          <ac:picMkLst>
            <pc:docMk/>
            <pc:sldMk cId="3368757541" sldId="291"/>
            <ac:picMk id="8" creationId="{99C6DFB0-530E-30DE-B22B-750417A91464}"/>
          </ac:picMkLst>
        </pc:picChg>
        <pc:picChg chg="add mod">
          <ac:chgData name="Amit Leibovitch" userId="2466042a-9c2f-40f1-a28b-6bc6302a01e3" providerId="ADAL" clId="{8B8E4A39-C399-4009-AB50-D44B8058C8CC}" dt="2023-01-30T18:28:40.797" v="42" actId="1038"/>
          <ac:picMkLst>
            <pc:docMk/>
            <pc:sldMk cId="3368757541" sldId="291"/>
            <ac:picMk id="10" creationId="{357FA8BE-9A9F-AD1C-1CBE-8C229B2FC2BE}"/>
          </ac:picMkLst>
        </pc:picChg>
        <pc:inkChg chg="mod">
          <ac:chgData name="Amit Leibovitch" userId="2466042a-9c2f-40f1-a28b-6bc6302a01e3" providerId="ADAL" clId="{8B8E4A39-C399-4009-AB50-D44B8058C8CC}" dt="2023-01-30T18:28:49.059" v="44" actId="14100"/>
          <ac:inkMkLst>
            <pc:docMk/>
            <pc:sldMk cId="3368757541" sldId="291"/>
            <ac:inkMk id="13" creationId="{5EB8523B-3DCD-07F8-9539-DDC5E3B985EC}"/>
          </ac:inkMkLst>
        </pc:inkChg>
        <pc:inkChg chg="mod">
          <ac:chgData name="Amit Leibovitch" userId="2466042a-9c2f-40f1-a28b-6bc6302a01e3" providerId="ADAL" clId="{8B8E4A39-C399-4009-AB50-D44B8058C8CC}" dt="2023-01-30T18:28:49.059" v="44" actId="14100"/>
          <ac:inkMkLst>
            <pc:docMk/>
            <pc:sldMk cId="3368757541" sldId="291"/>
            <ac:inkMk id="14" creationId="{2D977CA3-3F60-8C0B-27D3-8137880B85AC}"/>
          </ac:inkMkLst>
        </pc:inkChg>
        <pc:inkChg chg="mod">
          <ac:chgData name="Amit Leibovitch" userId="2466042a-9c2f-40f1-a28b-6bc6302a01e3" providerId="ADAL" clId="{8B8E4A39-C399-4009-AB50-D44B8058C8CC}" dt="2023-01-30T18:28:49.059" v="44" actId="14100"/>
          <ac:inkMkLst>
            <pc:docMk/>
            <pc:sldMk cId="3368757541" sldId="291"/>
            <ac:inkMk id="15" creationId="{19F46E43-90B3-9CFB-A8A5-6B04DE22AA6C}"/>
          </ac:inkMkLst>
        </pc:inkChg>
      </pc:sldChg>
      <pc:sldChg chg="addSp delSp modSp mod">
        <pc:chgData name="Amit Leibovitch" userId="2466042a-9c2f-40f1-a28b-6bc6302a01e3" providerId="ADAL" clId="{8B8E4A39-C399-4009-AB50-D44B8058C8CC}" dt="2023-01-30T18:27:39.119" v="19" actId="1076"/>
        <pc:sldMkLst>
          <pc:docMk/>
          <pc:sldMk cId="4031795837" sldId="292"/>
        </pc:sldMkLst>
        <pc:spChg chg="add del">
          <ac:chgData name="Amit Leibovitch" userId="2466042a-9c2f-40f1-a28b-6bc6302a01e3" providerId="ADAL" clId="{8B8E4A39-C399-4009-AB50-D44B8058C8CC}" dt="2023-01-30T18:27:37.053" v="18" actId="21"/>
          <ac:spMkLst>
            <pc:docMk/>
            <pc:sldMk cId="4031795837" sldId="292"/>
            <ac:spMk id="9" creationId="{7EE13AD3-2E93-8095-A08B-9C49542E9BE4}"/>
          </ac:spMkLst>
        </pc:spChg>
        <pc:spChg chg="mod">
          <ac:chgData name="Amit Leibovitch" userId="2466042a-9c2f-40f1-a28b-6bc6302a01e3" providerId="ADAL" clId="{8B8E4A39-C399-4009-AB50-D44B8058C8CC}" dt="2023-01-30T18:27:39.119" v="19" actId="1076"/>
          <ac:spMkLst>
            <pc:docMk/>
            <pc:sldMk cId="4031795837" sldId="292"/>
            <ac:spMk id="19" creationId="{9CF90A85-C697-719B-9F97-18C2E0891A08}"/>
          </ac:spMkLst>
        </pc:spChg>
        <pc:grpChg chg="del mod">
          <ac:chgData name="Amit Leibovitch" userId="2466042a-9c2f-40f1-a28b-6bc6302a01e3" providerId="ADAL" clId="{8B8E4A39-C399-4009-AB50-D44B8058C8CC}" dt="2023-01-30T18:27:34.548" v="17" actId="478"/>
          <ac:grpSpMkLst>
            <pc:docMk/>
            <pc:sldMk cId="4031795837" sldId="292"/>
            <ac:grpSpMk id="10" creationId="{9F9C44CF-FF0E-72C3-98B4-A50709BD9665}"/>
          </ac:grpSpMkLst>
        </pc:grpChg>
        <pc:picChg chg="mod">
          <ac:chgData name="Amit Leibovitch" userId="2466042a-9c2f-40f1-a28b-6bc6302a01e3" providerId="ADAL" clId="{8B8E4A39-C399-4009-AB50-D44B8058C8CC}" dt="2023-01-30T18:27:39.119" v="19" actId="1076"/>
          <ac:picMkLst>
            <pc:docMk/>
            <pc:sldMk cId="4031795837" sldId="292"/>
            <ac:picMk id="8" creationId="{99C6DFB0-530E-30DE-B22B-750417A91464}"/>
          </ac:picMkLst>
        </pc:picChg>
        <pc:inkChg chg="mod">
          <ac:chgData name="Amit Leibovitch" userId="2466042a-9c2f-40f1-a28b-6bc6302a01e3" providerId="ADAL" clId="{8B8E4A39-C399-4009-AB50-D44B8058C8CC}" dt="2023-01-30T18:27:39.119" v="19" actId="1076"/>
          <ac:inkMkLst>
            <pc:docMk/>
            <pc:sldMk cId="4031795837" sldId="292"/>
            <ac:inkMk id="15" creationId="{19F46E43-90B3-9CFB-A8A5-6B04DE22AA6C}"/>
          </ac:inkMkLst>
        </pc:inkChg>
      </pc:sldChg>
      <pc:sldChg chg="ord">
        <pc:chgData name="Amit Leibovitch" userId="2466042a-9c2f-40f1-a28b-6bc6302a01e3" providerId="ADAL" clId="{8B8E4A39-C399-4009-AB50-D44B8058C8CC}" dt="2023-01-30T18:29:11.160" v="50"/>
        <pc:sldMkLst>
          <pc:docMk/>
          <pc:sldMk cId="3764499568" sldId="29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8T13:41:01.118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1,'71'0,"645"11,-519 2,306 58,-392-45,-1 6,-1 4,-2 5,-2 4,99 60,-199-103,0 1,-1-1,1 1,-1 0,0 0,1 1,-2-1,1 1,0 0,-1 0,1 0,-1 1,0-1,3 7,-5-6,-1 0,1-1,-1 1,0-1,0 1,0 0,-1-1,1 1,-1-1,0 1,-1-1,1 1,-1-1,0 0,0 0,0 0,-3 4,-165 252,39-68,23 1,97-168,1 0,0 1,2 0,1 1,1-1,-2 31,8-42,1-1,0 1,1 0,0-1,1 0,1 0,0 0,1 0,1 0,0-1,1 0,0 0,1-1,11 14,17 18,1-1,55 47,-87-86,312 259,-76-69,-178-138,92 106,-122-122,-2 2,-2 0,26 55,-50-77,-5-20,0 1,0-1,0 0,0 1,0-1,-1 1,1-1,0 0,0 1,-1-1,1 0,0 1,0-1,-1 0,1 1,0-1,-1 0,1 1,0-1,-1 0,1 0,-1 0,1 0,0 1,-1-1,1 0,-2 0,-2 0,-1 0,0-1,1 1,-1-1,0 0,1 0,-1-1,-8-3,-49-24,1-3,-108-77,122 77,-177-120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8T13:40:58.540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96,'178'2,"193"-5,-257-8,50-2,-145 12,-1-1,0-1,0-1,-1 0,1-1,25-12,-42 17,0 0,0-1,1 1,-1-1,0 0,0 1,1-1,-1 0,0 1,0-1,0 0,0 0,0 0,0 0,-1 0,1 0,0 0,0-1,-1 1,1 0,0 0,0-3,-1-8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8T13:41:00.332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1-28T13:41:01.118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1,'71'0,"645"11,-519 2,306 58,-392-45,-1 6,-1 4,-2 5,-2 4,99 60,-199-103,0 1,-1-1,1 1,-1 0,0 0,1 1,-2-1,1 1,0 0,-1 0,1 0,-1 1,0-1,3 7,-5-6,-1 0,1-1,-1 1,0-1,0 1,0 0,-1-1,1 1,-1-1,0 1,-1-1,1 1,-1-1,0 0,0 0,0 0,-3 4,-165 252,39-68,23 1,97-168,1 0,0 1,2 0,1 1,1-1,-2 31,8-42,1-1,0 1,1 0,0-1,1 0,1 0,0 0,1 0,1 0,0-1,1 0,0 0,1-1,11 14,17 18,1-1,55 47,-87-86,312 259,-76-69,-178-138,92 106,-122-122,-2 2,-2 0,26 55,-50-77,-5-20,0 1,0-1,0 0,0 1,0-1,-1 1,1-1,0 0,0 1,-1-1,1 0,0 1,0-1,-1 0,1 1,0-1,-1 0,1 1,0-1,-1 0,1 0,-1 0,1 0,0 1,-1-1,1 0,-2 0,-2 0,-1 0,0-1,1 1,-1-1,0 0,1 0,-1-1,-8-3,-49-24,1-3,-108-77,122 77,-177-120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28T13:41:12.1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51 400 24575,'100'0'0,"22"2"0,174-18 0,-250 12 0,54 2 0,42-3 0,-124 2 0,1 0 0,34-12 0,-36 10 0,0 0 0,0 1 0,34-5 0,57 4 0,-74 5 0,-1-1 0,1-2 0,-1-1 0,52-11 0,-54 8 0,1 2 0,-1 1 0,1 1 0,-1 1 0,59 2 0,-116 0 0,-7-2 0,0 1 0,0 1 0,0 1 0,0 2 0,0 1 0,-45 10 0,-16 14 0,-195 34 0,279-61 0,1 1 0,0 0 0,-1 0 0,1 1 0,0 0 0,1 0 0,-1 1 0,1-1 0,0 1 0,0 1 0,0 0 0,0 0 0,-10 9 0,14-9 0,0 0 0,0 0 0,1 0 0,0 0 0,0 1 0,0 0 0,1-1 0,0 1 0,0 0 0,1 0 0,0-1 0,0 1 0,1 0 0,-1 0 0,2 0 0,-1 0 0,1 0 0,2 8 0,-2-11 0,0 0 0,1 0 0,-1-1 0,0 1 0,1 0 0,0-1 0,0 1 0,0-1 0,0 0 0,0 0 0,1 1 0,-1-1 0,1 0 0,0-1 0,0 1 0,0 0 0,0-1 0,0 1 0,0-1 0,0 0 0,0 1 0,1-1 0,-1-1 0,1 1 0,-1 0 0,1-1 0,5 1 0,14 1 0,0-1 0,0-1 0,29-2 0,-22 1 0,-11 1 0,0 0 0,0-1 0,0 0 0,0-1 0,0-1 0,-1-1 0,1 0 0,-1-1 0,0 0 0,21-10 0,-12 3 0,1 0 0,0 2 0,1 0 0,1 2 0,0 1 0,0 0 0,48-3 0,-69 9 0,1 0 0,0-1 0,-1 0 0,0 0 0,13-5 0,-20 7 0,-1-1 0,1 0 0,0 1 0,0-1 0,-1 0 0,1 0 0,-1 1 0,1-1 0,-1 0 0,1 0 0,-1 0 0,0-1 0,1 1 0,-1 0 0,0 0 0,0-1 0,0 1 0,0 0 0,-1-1 0,1 1 0,0 0 0,-1-1 0,1 1 0,-1-1 0,1 1 0,-1-1 0,0 0 0,0 1 0,0-1 0,0 1 0,0-1 0,0 1 0,-1-1 0,1 1 0,-1-2 0,-6-10 0,0 1 0,-1 0 0,0 1 0,-1-1 0,-1 1 0,0 1 0,-13-10 0,-88-65 0,72 59 0,-1 1 0,-1 2 0,-1 2 0,-2 1 0,0 2 0,-2 1 0,0 2 0,-61-13 0,30 11 0,-1 4 0,0 2 0,0 3 0,-103 0 0,43 7 0,-156 5 0,293-4 4,-1 0-1,0 0 1,0 0-1,1 1 1,-1-1-1,0 0 1,1 0-1,-1 1 1,0-1-1,1 1 1,-1-1 0,0 1-1,1 0 1,-1-1-1,1 1 1,-1 0-1,1 0 1,0 0-1,-1 0 1,1 0-1,0 0 1,0 0-1,0 0 1,0 0-1,0 1 1,0-1-1,0 0 1,1 0-1,-1 1 1,1-1-1,-1 1 1,1-1-1,-1 3 1,1-1-82,0-1 0,0 1 0,1-1-1,0 1 1,-1-1 0,1 1 0,0-1 0,0 1 0,1-1-1,-1 0 1,1 1 0,-1-1 0,1 0 0,0 0 0,0 0-1,0 0 1,0 0 0,4 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8/2/2023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8/2/2023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8/2/2023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3.png"/><Relationship Id="rId5" Type="http://schemas.openxmlformats.org/officeDocument/2006/relationships/customXml" Target="../ink/ink3.xml"/><Relationship Id="rId10" Type="http://schemas.openxmlformats.org/officeDocument/2006/relationships/image" Target="../media/image22.png"/><Relationship Id="rId4" Type="http://schemas.openxmlformats.org/officeDocument/2006/relationships/image" Target="../media/image60.png"/><Relationship Id="rId9" Type="http://schemas.openxmlformats.org/officeDocument/2006/relationships/customXml" Target="../ink/ink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9BA788-E2EF-AA1D-8877-6637EFAC5B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9" t="4946" r="4194" b="13861"/>
          <a:stretch/>
        </p:blipFill>
        <p:spPr>
          <a:xfrm>
            <a:off x="1055564" y="1978841"/>
            <a:ext cx="6261912" cy="1840123"/>
          </a:xfrm>
          <a:prstGeom prst="rect">
            <a:avLst/>
          </a:prstGeom>
        </p:spPr>
      </p:pic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6D3B4F1C-726D-EF6E-EC5D-6B675FB5C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51520" y="0"/>
            <a:ext cx="384048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466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3189AF-CA8B-24B8-1A4A-75AD4CA0C86B}"/>
              </a:ext>
            </a:extLst>
          </p:cNvPr>
          <p:cNvSpPr txBox="1"/>
          <p:nvPr/>
        </p:nvSpPr>
        <p:spPr>
          <a:xfrm>
            <a:off x="149289" y="151858"/>
            <a:ext cx="3160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</a:pPr>
            <a:r>
              <a:rPr lang="en-US" sz="3200" b="0" i="0" u="none" strike="noStrike" cap="none" dirty="0">
                <a:latin typeface="Black Han Sans"/>
                <a:ea typeface="Black Han Sans"/>
                <a:cs typeface="Black Han Sans"/>
                <a:sym typeface="Black Han Sans"/>
              </a:rPr>
              <a:t>Possible Solutions</a:t>
            </a:r>
            <a:endParaRPr lang="en-US" sz="2400" dirty="0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70EA726D-8BCB-6159-9164-E924A2A42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51520" y="0"/>
            <a:ext cx="3840480" cy="64008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EB8523B-3DCD-07F8-9539-DDC5E3B985EC}"/>
                  </a:ext>
                </a:extLst>
              </p14:cNvPr>
              <p14:cNvContentPartPr/>
              <p14:nvPr/>
            </p14:nvContentPartPr>
            <p14:xfrm>
              <a:off x="4076706" y="4285764"/>
              <a:ext cx="360720" cy="352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EB8523B-3DCD-07F8-9539-DDC5E3B985E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22706" y="4177764"/>
                <a:ext cx="46836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D977CA3-3F60-8C0B-27D3-8137880B85AC}"/>
                  </a:ext>
                </a:extLst>
              </p14:cNvPr>
              <p14:cNvContentPartPr/>
              <p14:nvPr/>
            </p14:nvContentPartPr>
            <p14:xfrm>
              <a:off x="4487826" y="4429404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D977CA3-3F60-8C0B-27D3-8137880B85A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33826" y="4321404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9F46E43-90B3-9CFB-A8A5-6B04DE22AA6C}"/>
                  </a:ext>
                </a:extLst>
              </p14:cNvPr>
              <p14:cNvContentPartPr/>
              <p14:nvPr/>
            </p14:nvContentPartPr>
            <p14:xfrm>
              <a:off x="4160586" y="4236084"/>
              <a:ext cx="1074240" cy="974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9F46E43-90B3-9CFB-A8A5-6B04DE22AA6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106586" y="4128084"/>
                <a:ext cx="1181880" cy="11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F9B4086-4906-703F-5201-3A30F6486074}"/>
                  </a:ext>
                </a:extLst>
              </p14:cNvPr>
              <p14:cNvContentPartPr/>
              <p14:nvPr/>
            </p14:nvContentPartPr>
            <p14:xfrm>
              <a:off x="3763260" y="4046280"/>
              <a:ext cx="584382" cy="2221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F9B4086-4906-703F-5201-3A30F648607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00249" y="3983280"/>
                <a:ext cx="710044" cy="347760"/>
              </a:xfrm>
              <a:prstGeom prst="rect">
                <a:avLst/>
              </a:prstGeom>
            </p:spPr>
          </p:pic>
        </mc:Fallback>
      </mc:AlternateContent>
      <p:pic>
        <p:nvPicPr>
          <p:cNvPr id="21" name="Picture 2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B059364-E6E9-ABAB-7170-AA94D1B3906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0" y="6390527"/>
            <a:ext cx="1803633" cy="444618"/>
          </a:xfrm>
          <a:prstGeom prst="rect">
            <a:avLst/>
          </a:prstGeom>
        </p:spPr>
      </p:pic>
      <p:sp>
        <p:nvSpPr>
          <p:cNvPr id="3" name="Google Shape;604;p7">
            <a:extLst>
              <a:ext uri="{FF2B5EF4-FFF2-40B4-BE49-F238E27FC236}">
                <a16:creationId xmlns:a16="http://schemas.microsoft.com/office/drawing/2014/main" id="{E1B4177A-759A-DA1D-18FF-88B696633315}"/>
              </a:ext>
            </a:extLst>
          </p:cNvPr>
          <p:cNvSpPr txBox="1"/>
          <p:nvPr/>
        </p:nvSpPr>
        <p:spPr>
          <a:xfrm>
            <a:off x="169380" y="782271"/>
            <a:ext cx="759442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rgbClr val="FDA285"/>
                </a:solidFill>
                <a:latin typeface="Lato"/>
                <a:ea typeface="Lato"/>
                <a:cs typeface="Lato"/>
                <a:sym typeface="Lato"/>
              </a:rPr>
              <a:t>Other possible solutions for this problem</a:t>
            </a:r>
            <a:endParaRPr dirty="0">
              <a:solidFill>
                <a:srgbClr val="FDA285"/>
              </a:solidFill>
            </a:endParaRPr>
          </a:p>
        </p:txBody>
      </p:sp>
      <p:sp>
        <p:nvSpPr>
          <p:cNvPr id="6" name="Google Shape;604;p7">
            <a:extLst>
              <a:ext uri="{FF2B5EF4-FFF2-40B4-BE49-F238E27FC236}">
                <a16:creationId xmlns:a16="http://schemas.microsoft.com/office/drawing/2014/main" id="{506DE4C0-98EA-B029-CCC7-14D27953D0BE}"/>
              </a:ext>
            </a:extLst>
          </p:cNvPr>
          <p:cNvSpPr txBox="1"/>
          <p:nvPr/>
        </p:nvSpPr>
        <p:spPr>
          <a:xfrm>
            <a:off x="174411" y="2569092"/>
            <a:ext cx="759442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400" dirty="0">
                <a:solidFill>
                  <a:srgbClr val="FDA285"/>
                </a:solidFill>
                <a:latin typeface="Lato"/>
                <a:ea typeface="Lato"/>
                <a:cs typeface="Lato"/>
                <a:sym typeface="Lato"/>
              </a:rPr>
              <a:t>The advantage of </a:t>
            </a:r>
            <a:r>
              <a:rPr lang="en-US" sz="2400" dirty="0" err="1">
                <a:solidFill>
                  <a:srgbClr val="FDA285"/>
                </a:solidFill>
                <a:latin typeface="Lato"/>
                <a:ea typeface="Lato"/>
                <a:cs typeface="Lato"/>
                <a:sym typeface="Lato"/>
              </a:rPr>
              <a:t>MakeCake</a:t>
            </a:r>
            <a:endParaRPr dirty="0">
              <a:solidFill>
                <a:srgbClr val="FDA285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220D5-E65F-F0E9-D82F-A6BF0DFA0EB7}"/>
              </a:ext>
            </a:extLst>
          </p:cNvPr>
          <p:cNvSpPr txBox="1"/>
          <p:nvPr/>
        </p:nvSpPr>
        <p:spPr>
          <a:xfrm>
            <a:off x="191787" y="1326776"/>
            <a:ext cx="5536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914400" rtl="1" eaLnBrk="1" latinLnBrk="0" hangingPunct="1"/>
            <a:r>
              <a:rPr lang="en-US" dirty="0"/>
              <a:t>The single solution that we managed to find, only allowed a single table  to create a recipe without manual ingredients pricing.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B21718-1386-AC79-B95A-E37DD567388F}"/>
              </a:ext>
            </a:extLst>
          </p:cNvPr>
          <p:cNvSpPr txBox="1"/>
          <p:nvPr/>
        </p:nvSpPr>
        <p:spPr>
          <a:xfrm>
            <a:off x="209717" y="3092823"/>
            <a:ext cx="553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defTabSz="914400" rtl="0" eaLnBrk="1" latinLnBrk="0" hangingPunct="1">
              <a:buFont typeface="Courier New" panose="02070309020205020404" pitchFamily="49" charset="0"/>
              <a:buChar char="o"/>
            </a:pPr>
            <a:r>
              <a:rPr lang="en-US" dirty="0"/>
              <a:t>Ingredients cost updated manually according to market prices.</a:t>
            </a:r>
          </a:p>
          <a:p>
            <a:pPr marL="285750" indent="-285750" algn="l" defTabSz="914400" rtl="0" eaLnBrk="1" latinLnBrk="0" hangingPunct="1">
              <a:buFont typeface="Courier New" panose="02070309020205020404" pitchFamily="49" charset="0"/>
              <a:buChar char="o"/>
            </a:pPr>
            <a:r>
              <a:rPr lang="en-US" dirty="0"/>
              <a:t>Customers and orders are easily managed using a single website.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393497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con&#10;&#10;Description automatically generated">
            <a:extLst>
              <a:ext uri="{FF2B5EF4-FFF2-40B4-BE49-F238E27FC236}">
                <a16:creationId xmlns:a16="http://schemas.microsoft.com/office/drawing/2014/main" id="{FFA706A9-5294-A335-6CA7-8ADFD6E18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40480" cy="6400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E755D2-B925-AACB-B6D9-72A4865AC66F}"/>
              </a:ext>
            </a:extLst>
          </p:cNvPr>
          <p:cNvSpPr txBox="1"/>
          <p:nvPr/>
        </p:nvSpPr>
        <p:spPr>
          <a:xfrm>
            <a:off x="4054116" y="730357"/>
            <a:ext cx="3730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en-US" sz="3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Working with AWS lab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41D22-CFD6-D18D-6DFF-F3C05F1207DD}"/>
              </a:ext>
            </a:extLst>
          </p:cNvPr>
          <p:cNvSpPr txBox="1"/>
          <p:nvPr/>
        </p:nvSpPr>
        <p:spPr>
          <a:xfrm>
            <a:off x="4054212" y="1411126"/>
            <a:ext cx="686330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itchFamily="2" charset="0"/>
              </a:rPr>
              <a:t>AWS simplified many aspects of our development, for example authentication (</a:t>
            </a:r>
            <a:r>
              <a:rPr lang="en-US" sz="2000" dirty="0">
                <a:solidFill>
                  <a:srgbClr val="FDA285"/>
                </a:solidFill>
                <a:latin typeface="Helvetica" pitchFamily="2" charset="0"/>
              </a:rPr>
              <a:t>Cognito</a:t>
            </a:r>
            <a:r>
              <a:rPr lang="en-US" sz="2000" dirty="0">
                <a:latin typeface="Helvetica" pitchFamily="2" charset="0"/>
              </a:rPr>
              <a:t>), integration between backend and front end (</a:t>
            </a:r>
            <a:r>
              <a:rPr lang="en-US" sz="2000" dirty="0">
                <a:solidFill>
                  <a:srgbClr val="FDA285"/>
                </a:solidFill>
                <a:latin typeface="Helvetica" pitchFamily="2" charset="0"/>
              </a:rPr>
              <a:t>API gateway</a:t>
            </a:r>
            <a:r>
              <a:rPr lang="en-US" sz="2000" dirty="0">
                <a:latin typeface="Helvetica" pitchFamily="2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2000" dirty="0">
              <a:solidFill>
                <a:srgbClr val="E7937B"/>
              </a:solidFill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itchFamily="2" charset="0"/>
              </a:rPr>
              <a:t>We got to experience the development process of  serverless applications (</a:t>
            </a:r>
            <a:r>
              <a:rPr lang="en-US" sz="2000" dirty="0">
                <a:solidFill>
                  <a:srgbClr val="FDA285"/>
                </a:solidFill>
                <a:latin typeface="Helvetica" pitchFamily="2" charset="0"/>
              </a:rPr>
              <a:t>lambda functions</a:t>
            </a:r>
            <a:r>
              <a:rPr lang="en-US" sz="2000" dirty="0">
                <a:latin typeface="Helvetica" pitchFamily="2" charset="0"/>
              </a:rPr>
              <a:t>), monitor it with logging service (</a:t>
            </a:r>
            <a:r>
              <a:rPr lang="en-US" sz="2000" dirty="0">
                <a:solidFill>
                  <a:srgbClr val="FDA285"/>
                </a:solidFill>
                <a:latin typeface="Helvetica" pitchFamily="2" charset="0"/>
              </a:rPr>
              <a:t>Cloud Watch</a:t>
            </a:r>
            <a:r>
              <a:rPr lang="en-US" sz="2000" dirty="0">
                <a:latin typeface="Helvetica" pitchFamily="2" charset="0"/>
              </a:rPr>
              <a:t>), and new non-relational data base(</a:t>
            </a:r>
            <a:r>
              <a:rPr lang="en-US" sz="2000" dirty="0">
                <a:solidFill>
                  <a:srgbClr val="FDA285"/>
                </a:solidFill>
                <a:latin typeface="Helvetica" pitchFamily="2" charset="0"/>
              </a:rPr>
              <a:t>DynamoDB</a:t>
            </a:r>
            <a:r>
              <a:rPr lang="en-US" sz="2000" dirty="0">
                <a:latin typeface="Helvetica" pitchFamily="2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itchFamily="2" charset="0"/>
              </a:rPr>
              <a:t>Working with the lab has been convenient but it has it’s limitations. When trying to use modules that require </a:t>
            </a:r>
            <a:r>
              <a:rPr lang="en-US" sz="2000" dirty="0">
                <a:solidFill>
                  <a:srgbClr val="FDA285"/>
                </a:solidFill>
                <a:latin typeface="Helvetica" pitchFamily="2" charset="0"/>
              </a:rPr>
              <a:t>IAM</a:t>
            </a:r>
            <a:r>
              <a:rPr lang="en-US" sz="2000" dirty="0">
                <a:latin typeface="Helvetica" pitchFamily="2" charset="0"/>
              </a:rPr>
              <a:t>’s specific Polices and Roles, we were blocked.  For example, when adding a phone number to </a:t>
            </a:r>
            <a:r>
              <a:rPr lang="en-US" sz="2000" dirty="0">
                <a:solidFill>
                  <a:srgbClr val="FDA285"/>
                </a:solidFill>
                <a:latin typeface="Helvetica" pitchFamily="2" charset="0"/>
              </a:rPr>
              <a:t>SNS </a:t>
            </a:r>
            <a:r>
              <a:rPr lang="en-US" sz="2000" dirty="0">
                <a:latin typeface="Helvetica" pitchFamily="2" charset="0"/>
              </a:rPr>
              <a:t>sandbox using lambda function, the lambda got errors due to inefficient permissions.</a:t>
            </a:r>
            <a:endParaRPr lang="he-IL" sz="2000" dirty="0">
              <a:latin typeface="Helvetica" pitchFamily="2" charset="0"/>
            </a:endParaRPr>
          </a:p>
          <a:p>
            <a:endParaRPr lang="en-US" sz="2000" dirty="0">
              <a:effectLst/>
              <a:latin typeface="Helvetica" pitchFamily="2" charset="0"/>
            </a:endParaRP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9B5C528-4563-705B-3044-A78549451B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10388367" y="6400800"/>
            <a:ext cx="1803633" cy="44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6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70EA726D-8BCB-6159-9164-E924A2A42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51520" y="0"/>
            <a:ext cx="3840480" cy="6400800"/>
          </a:xfrm>
          <a:prstGeom prst="rect">
            <a:avLst/>
          </a:prstGeom>
        </p:spPr>
      </p:pic>
      <p:pic>
        <p:nvPicPr>
          <p:cNvPr id="21" name="Picture 2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B059364-E6E9-ABAB-7170-AA94D1B390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0" y="6390527"/>
            <a:ext cx="1803633" cy="4446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CD94FE2-06AC-CAB7-9EF6-716ED47D53C4}"/>
              </a:ext>
            </a:extLst>
          </p:cNvPr>
          <p:cNvSpPr txBox="1"/>
          <p:nvPr/>
        </p:nvSpPr>
        <p:spPr>
          <a:xfrm>
            <a:off x="593036" y="560235"/>
            <a:ext cx="1709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Summary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7F1B2-718E-1F61-DFFA-208A68CECD70}"/>
              </a:ext>
            </a:extLst>
          </p:cNvPr>
          <p:cNvSpPr txBox="1"/>
          <p:nvPr/>
        </p:nvSpPr>
        <p:spPr>
          <a:xfrm>
            <a:off x="413742" y="1376471"/>
            <a:ext cx="68633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With </a:t>
            </a:r>
            <a:r>
              <a:rPr lang="en-US" sz="2000" dirty="0" err="1">
                <a:effectLst/>
                <a:latin typeface="Helvetica" pitchFamily="2" charset="0"/>
              </a:rPr>
              <a:t>MakeCake</a:t>
            </a:r>
            <a:r>
              <a:rPr lang="en-US" sz="2000" dirty="0">
                <a:effectLst/>
                <a:latin typeface="Helvetica" pitchFamily="2" charset="0"/>
              </a:rPr>
              <a:t>, you can fully manage your confectioner business with just one simple online interface.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Keep track of your income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﻿﻿Manage your customers' orders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﻿﻿Update your customers with our ready-to-use SMS templates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﻿﻿Get an auto-calculated cost for each order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﻿﻿Get costs according to the market's current prices</a:t>
            </a:r>
          </a:p>
        </p:txBody>
      </p:sp>
    </p:spTree>
    <p:extLst>
      <p:ext uri="{BB962C8B-B14F-4D97-AF65-F5344CB8AC3E}">
        <p14:creationId xmlns:p14="http://schemas.microsoft.com/office/powerpoint/2010/main" val="62983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con&#10;&#10;Description automatically generated">
            <a:extLst>
              <a:ext uri="{FF2B5EF4-FFF2-40B4-BE49-F238E27FC236}">
                <a16:creationId xmlns:a16="http://schemas.microsoft.com/office/drawing/2014/main" id="{85721D7E-ECEC-62E7-70BD-E400A679A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148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B5F8A78-F903-3078-74A2-34157A0BC7C3}"/>
              </a:ext>
            </a:extLst>
          </p:cNvPr>
          <p:cNvSpPr txBox="1"/>
          <p:nvPr/>
        </p:nvSpPr>
        <p:spPr>
          <a:xfrm>
            <a:off x="4257292" y="2284785"/>
            <a:ext cx="1728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Amit Leibovitch</a:t>
            </a:r>
            <a:b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US" i="0" dirty="0" err="1">
                <a:solidFill>
                  <a:srgbClr val="252424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Nikol</a:t>
            </a:r>
            <a:r>
              <a:rPr lang="en-US" dirty="0">
                <a:solidFill>
                  <a:srgbClr val="25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252424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Rafalovich</a:t>
            </a:r>
            <a:br>
              <a:rPr lang="en-US" dirty="0">
                <a:solidFill>
                  <a:srgbClr val="252424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US" i="0" dirty="0">
                <a:solidFill>
                  <a:srgbClr val="252424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Eden Azulay</a:t>
            </a:r>
            <a:br>
              <a:rPr lang="en-US" i="0" dirty="0">
                <a:solidFill>
                  <a:srgbClr val="252424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US" i="0" dirty="0">
                <a:solidFill>
                  <a:srgbClr val="242424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Tomer Gilad</a:t>
            </a:r>
            <a:endParaRPr lang="en-US" i="0" dirty="0">
              <a:solidFill>
                <a:srgbClr val="252424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2A8A4F-6741-5E25-80DB-6EB4842F72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39" t="4946" r="4194" b="13861"/>
          <a:stretch/>
        </p:blipFill>
        <p:spPr>
          <a:xfrm>
            <a:off x="4358450" y="1475737"/>
            <a:ext cx="1425960" cy="4190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CF5B5D-1829-311B-C1F7-8AA4907E5D9D}"/>
              </a:ext>
            </a:extLst>
          </p:cNvPr>
          <p:cNvSpPr txBox="1"/>
          <p:nvPr/>
        </p:nvSpPr>
        <p:spPr>
          <a:xfrm>
            <a:off x="4426333" y="1894769"/>
            <a:ext cx="927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sz="2400" dirty="0">
                <a:solidFill>
                  <a:srgbClr val="FDA28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Team</a:t>
            </a:r>
            <a:endParaRPr lang="en-US" sz="3200" dirty="0">
              <a:solidFill>
                <a:srgbClr val="FDA28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A89527-CD37-A572-CB07-DFFA78C4DD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39" t="4946" r="4194" b="13861"/>
          <a:stretch/>
        </p:blipFill>
        <p:spPr>
          <a:xfrm>
            <a:off x="7050850" y="1475737"/>
            <a:ext cx="1425960" cy="4190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62B3F4-63D5-BFEC-46F1-10006D55128B}"/>
              </a:ext>
            </a:extLst>
          </p:cNvPr>
          <p:cNvSpPr txBox="1"/>
          <p:nvPr/>
        </p:nvSpPr>
        <p:spPr>
          <a:xfrm>
            <a:off x="7118733" y="1894769"/>
            <a:ext cx="1068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sz="2400" dirty="0">
                <a:solidFill>
                  <a:srgbClr val="FDA28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Project</a:t>
            </a:r>
            <a:endParaRPr lang="en-US" sz="3200" dirty="0">
              <a:solidFill>
                <a:srgbClr val="FDA28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ADA6E6-8792-6E29-B7A4-52EC81259D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39" t="4946" r="4194" b="13861"/>
          <a:stretch/>
        </p:blipFill>
        <p:spPr>
          <a:xfrm>
            <a:off x="9929516" y="1475737"/>
            <a:ext cx="1425960" cy="4190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034410E-959C-3A42-3F94-3E72562FC723}"/>
              </a:ext>
            </a:extLst>
          </p:cNvPr>
          <p:cNvSpPr txBox="1"/>
          <p:nvPr/>
        </p:nvSpPr>
        <p:spPr>
          <a:xfrm>
            <a:off x="9997399" y="1894769"/>
            <a:ext cx="1136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en-US" sz="2400" dirty="0">
                <a:solidFill>
                  <a:srgbClr val="FDA28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Subject</a:t>
            </a:r>
            <a:endParaRPr lang="en-US" sz="3200" dirty="0">
              <a:solidFill>
                <a:srgbClr val="FDA285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6ED0AF-42F2-F6BB-84A9-B15F9B677EF2}"/>
              </a:ext>
            </a:extLst>
          </p:cNvPr>
          <p:cNvSpPr txBox="1"/>
          <p:nvPr/>
        </p:nvSpPr>
        <p:spPr>
          <a:xfrm>
            <a:off x="4257292" y="441942"/>
            <a:ext cx="1728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About us: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6AE0C6-D225-4561-5E56-EB2B8FF60106}"/>
              </a:ext>
            </a:extLst>
          </p:cNvPr>
          <p:cNvSpPr txBox="1"/>
          <p:nvPr/>
        </p:nvSpPr>
        <p:spPr>
          <a:xfrm>
            <a:off x="6838095" y="2284785"/>
            <a:ext cx="25777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#231103</a:t>
            </a:r>
            <a:b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Cloud based development</a:t>
            </a:r>
            <a:b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</a:br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Mentor: </a:t>
            </a:r>
            <a:r>
              <a:rPr lang="en-US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Yogev</a:t>
            </a:r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 Shani</a:t>
            </a:r>
            <a:endParaRPr lang="en-US" i="0" dirty="0">
              <a:solidFill>
                <a:srgbClr val="252424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63770C-694A-7B64-26CE-255ADF634D09}"/>
              </a:ext>
            </a:extLst>
          </p:cNvPr>
          <p:cNvSpPr txBox="1"/>
          <p:nvPr/>
        </p:nvSpPr>
        <p:spPr>
          <a:xfrm>
            <a:off x="9893348" y="2228332"/>
            <a:ext cx="1728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Managing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private Confectionery business</a:t>
            </a:r>
            <a:endParaRPr lang="en-US" i="0" dirty="0">
              <a:solidFill>
                <a:srgbClr val="252424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584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con&#10;&#10;Description automatically generated">
            <a:extLst>
              <a:ext uri="{FF2B5EF4-FFF2-40B4-BE49-F238E27FC236}">
                <a16:creationId xmlns:a16="http://schemas.microsoft.com/office/drawing/2014/main" id="{59668B72-F791-CEC8-0FC5-6C7E56BD1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51520" y="0"/>
            <a:ext cx="3840480" cy="6400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C1FB12-285F-27B0-AFE0-984F92B63C43}"/>
              </a:ext>
            </a:extLst>
          </p:cNvPr>
          <p:cNvSpPr txBox="1"/>
          <p:nvPr/>
        </p:nvSpPr>
        <p:spPr>
          <a:xfrm>
            <a:off x="244230" y="485442"/>
            <a:ext cx="2342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en-US" sz="3200" dirty="0"/>
              <a:t>The problem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FB8470-F0C3-817D-BC18-C8EA4A4CF8DD}"/>
              </a:ext>
            </a:extLst>
          </p:cNvPr>
          <p:cNvSpPr txBox="1"/>
          <p:nvPr/>
        </p:nvSpPr>
        <p:spPr>
          <a:xfrm>
            <a:off x="356197" y="1386857"/>
            <a:ext cx="2948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62C4CE0-8FED-42A8-D6C6-23D38D9016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0" y="6390527"/>
            <a:ext cx="1803633" cy="4446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ABEF40-696B-E8E6-1778-BAB5C3A8CB89}"/>
              </a:ext>
            </a:extLst>
          </p:cNvPr>
          <p:cNvSpPr txBox="1"/>
          <p:nvPr/>
        </p:nvSpPr>
        <p:spPr>
          <a:xfrm>
            <a:off x="244230" y="1338352"/>
            <a:ext cx="7847047" cy="33547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l" rtl="0" fontAlgn="base">
              <a:buFont typeface="Courier New" panose="02070309020205020404" pitchFamily="49" charset="0"/>
              <a:buChar char="o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Many confectioners are having a hard time calculating the correct cost of the pastries they are making.</a:t>
            </a:r>
          </a:p>
          <a:p>
            <a:pPr marL="285750" indent="-285750" algn="l" rtl="0" fontAlgn="base">
              <a:buFont typeface="Courier New" panose="02070309020205020404" pitchFamily="49" charset="0"/>
              <a:buChar char="o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Most of them are managing an Excel file that contains the prices of the ingredients, which is being updated manually.</a:t>
            </a:r>
          </a:p>
          <a:p>
            <a:pPr marL="285750" indent="-285750" algn="l" rtl="0" fontAlgn="base">
              <a:buFont typeface="Courier New" panose="02070309020205020404" pitchFamily="49" charset="0"/>
              <a:buChar char="o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With this Excel file, the confectioners are deciding the prices of the pastries, which are calculated according to their costs.</a:t>
            </a:r>
          </a:p>
          <a:p>
            <a:pPr marL="285750" indent="-285750" algn="l" rtl="0" fontAlgn="base">
              <a:buFont typeface="Courier New" panose="02070309020205020404" pitchFamily="49" charset="0"/>
              <a:buChar char="o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Ingredient’s price is changed frequently. </a:t>
            </a:r>
          </a:p>
          <a:p>
            <a:pPr marL="285750" indent="-285750" algn="l" rtl="0" fontAlgn="base">
              <a:buFont typeface="Courier New" panose="02070309020205020404" pitchFamily="49" charset="0"/>
              <a:buChar char="o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Therefore, it is neither easy nor convenient to manage this Excel file.</a:t>
            </a:r>
          </a:p>
          <a:p>
            <a:pPr algn="l" rtl="0" fontAlgn="base"/>
            <a:endParaRPr lang="en-US" sz="1800" b="0" i="0" dirty="0">
              <a:solidFill>
                <a:srgbClr val="00000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l" rtl="0" fontAlgn="base"/>
            <a:r>
              <a:rPr lang="en-US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This is where we come in!</a:t>
            </a:r>
          </a:p>
          <a:p>
            <a:pPr algn="l" rtl="0" fontAlgn="base"/>
            <a:endParaRPr lang="en-US" sz="1200" b="0" i="0" dirty="0">
              <a:solidFill>
                <a:srgbClr val="00000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l" rtl="0" fontAlgn="base"/>
            <a:endParaRPr lang="en-US" sz="2000" b="0" i="0" dirty="0">
              <a:solidFill>
                <a:srgbClr val="00000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8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FAF5E0-2990-E447-8833-4BB6FCD41458}"/>
              </a:ext>
            </a:extLst>
          </p:cNvPr>
          <p:cNvSpPr txBox="1"/>
          <p:nvPr/>
        </p:nvSpPr>
        <p:spPr>
          <a:xfrm>
            <a:off x="4127424" y="1196319"/>
            <a:ext cx="2193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Our product: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A7A1C-B324-4872-45A9-187E21B659BB}"/>
              </a:ext>
            </a:extLst>
          </p:cNvPr>
          <p:cNvSpPr txBox="1"/>
          <p:nvPr/>
        </p:nvSpPr>
        <p:spPr>
          <a:xfrm>
            <a:off x="4127424" y="2214798"/>
            <a:ext cx="773781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An easy solution for private confectioners and chefs, that is meant to help them organize their work- among themselves</a:t>
            </a:r>
            <a:r>
              <a:rPr lang="he-IL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and among their customers.</a:t>
            </a:r>
          </a:p>
          <a:p>
            <a:pPr algn="l" rtl="0" fontAlgn="base"/>
            <a:endParaRPr lang="en-US" sz="2000" b="0" i="0" dirty="0">
              <a:solidFill>
                <a:srgbClr val="00000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l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Here we enter, with our website, we help the confectioners calculate their recipe's cost. </a:t>
            </a:r>
          </a:p>
          <a:p>
            <a:pPr algn="l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This is due to a large database of ingredients that are updated frequently with the current market prices.</a:t>
            </a:r>
          </a:p>
          <a:p>
            <a:pPr algn="l" rtl="0" fontAlgn="base"/>
            <a:endParaRPr lang="en-US" sz="2000" b="0" i="0" dirty="0">
              <a:solidFill>
                <a:srgbClr val="00000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algn="l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In addition, we give the confectioners  the option to manage their orders.</a:t>
            </a:r>
          </a:p>
          <a:p>
            <a:endParaRPr lang="en-US" sz="2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15" name="Picture 1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1464835-E8C9-61BC-8711-8CEF7E805A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10388367" y="6400800"/>
            <a:ext cx="1803633" cy="444618"/>
          </a:xfrm>
          <a:prstGeom prst="rect">
            <a:avLst/>
          </a:prstGeom>
        </p:spPr>
      </p:pic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6F9479D7-0001-2044-A1BC-BAB19769AA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4048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2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E755D2-B925-AACB-B6D9-72A4865AC66F}"/>
              </a:ext>
            </a:extLst>
          </p:cNvPr>
          <p:cNvSpPr txBox="1"/>
          <p:nvPr/>
        </p:nvSpPr>
        <p:spPr>
          <a:xfrm>
            <a:off x="487753" y="694497"/>
            <a:ext cx="7002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Roboto Condensed" panose="02000000000000000000" pitchFamily="2" charset="0"/>
                <a:ea typeface="Roboto Condensed" panose="02000000000000000000" pitchFamily="2" charset="0"/>
              </a:rPr>
              <a:t>How will our product achieve these goals?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41D22-CFD6-D18D-6DFF-F3C05F1207DD}"/>
              </a:ext>
            </a:extLst>
          </p:cNvPr>
          <p:cNvSpPr txBox="1"/>
          <p:nvPr/>
        </p:nvSpPr>
        <p:spPr>
          <a:xfrm>
            <a:off x="487753" y="2451207"/>
            <a:ext cx="7737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 well-organized recipes list, including ingredients, quantities and option to multiply the recipe.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Cost calculator per order, including the ingredients prices (cost price) and work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Auto-generated ingredients list from several big supermarkets, that will update automatically every week.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Option to add manual ingredients (with manual price)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Select highest cost possible, lowest cost possible, or average cost (depends on the supermarket)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02887B-6516-DBCA-3B0D-513E49ABB4DB}"/>
              </a:ext>
            </a:extLst>
          </p:cNvPr>
          <p:cNvSpPr txBox="1"/>
          <p:nvPr/>
        </p:nvSpPr>
        <p:spPr>
          <a:xfrm>
            <a:off x="487753" y="1806381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Data management:</a:t>
            </a: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EB0DFAC-0C35-89D6-2E5D-EB1E689730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10388367" y="6400800"/>
            <a:ext cx="1803633" cy="444618"/>
          </a:xfrm>
          <a:prstGeom prst="rect">
            <a:avLst/>
          </a:prstGeom>
        </p:spPr>
      </p:pic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37F506D3-7076-363D-97D5-6036B2689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51520" y="0"/>
            <a:ext cx="384048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78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con&#10;&#10;Description automatically generated">
            <a:extLst>
              <a:ext uri="{FF2B5EF4-FFF2-40B4-BE49-F238E27FC236}">
                <a16:creationId xmlns:a16="http://schemas.microsoft.com/office/drawing/2014/main" id="{FFA706A9-5294-A335-6CA7-8ADFD6E18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40480" cy="6400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E755D2-B925-AACB-B6D9-72A4865AC66F}"/>
              </a:ext>
            </a:extLst>
          </p:cNvPr>
          <p:cNvSpPr txBox="1"/>
          <p:nvPr/>
        </p:nvSpPr>
        <p:spPr>
          <a:xfrm>
            <a:off x="4208106" y="730356"/>
            <a:ext cx="7002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Roboto Condensed" panose="02000000000000000000" pitchFamily="2" charset="0"/>
                <a:ea typeface="Roboto Condensed" panose="02000000000000000000" pitchFamily="2" charset="0"/>
              </a:rPr>
              <a:t>How will our product achieve these goals?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41D22-CFD6-D18D-6DFF-F3C05F1207DD}"/>
              </a:ext>
            </a:extLst>
          </p:cNvPr>
          <p:cNvSpPr txBox="1"/>
          <p:nvPr/>
        </p:nvSpPr>
        <p:spPr>
          <a:xfrm>
            <a:off x="4208106" y="2613392"/>
            <a:ext cx="78133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Keep a customers list, and their contact info </a:t>
            </a:r>
            <a:r>
              <a:rPr lang="en-US" sz="16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(name, phone number, email…)</a:t>
            </a:r>
            <a:endParaRPr lang="en-US" sz="2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For each customer- keep his order history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For a customer with an active order- update him via SMS on his/her order status, with a pre-made SMS template.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02887B-6516-DBCA-3B0D-513E49ABB4DB}"/>
              </a:ext>
            </a:extLst>
          </p:cNvPr>
          <p:cNvSpPr txBox="1"/>
          <p:nvPr/>
        </p:nvSpPr>
        <p:spPr>
          <a:xfrm>
            <a:off x="4208106" y="1874890"/>
            <a:ext cx="3098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Customer management:</a:t>
            </a: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9B5C528-4563-705B-3044-A78549451B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10388367" y="6400800"/>
            <a:ext cx="1803633" cy="44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1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9F46E43-90B3-9CFB-A8A5-6B04DE22AA6C}"/>
                  </a:ext>
                </a:extLst>
              </p14:cNvPr>
              <p14:cNvContentPartPr/>
              <p14:nvPr/>
            </p14:nvContentPartPr>
            <p14:xfrm>
              <a:off x="5460880" y="4957507"/>
              <a:ext cx="1074240" cy="974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9F46E43-90B3-9CFB-A8A5-6B04DE22AA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06880" y="4849507"/>
                <a:ext cx="1181880" cy="1189800"/>
              </a:xfrm>
              <a:prstGeom prst="rect">
                <a:avLst/>
              </a:prstGeom>
            </p:spPr>
          </p:pic>
        </mc:Fallback>
      </mc:AlternateContent>
      <p:pic>
        <p:nvPicPr>
          <p:cNvPr id="21" name="Picture 2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B059364-E6E9-ABAB-7170-AA94D1B3906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0" y="6390527"/>
            <a:ext cx="1803633" cy="4446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8B3B09-2EC2-D2B7-AE81-2A49C08DCC49}"/>
              </a:ext>
            </a:extLst>
          </p:cNvPr>
          <p:cNvSpPr txBox="1"/>
          <p:nvPr/>
        </p:nvSpPr>
        <p:spPr>
          <a:xfrm>
            <a:off x="259977" y="133581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Black Han Sans"/>
              <a:buNone/>
            </a:pPr>
            <a:r>
              <a:rPr lang="en-US" sz="4000" b="0" i="0" u="none" strike="noStrike" cap="none" dirty="0">
                <a:latin typeface="Black Han Sans"/>
                <a:ea typeface="Black Han Sans"/>
                <a:cs typeface="Black Han Sans"/>
                <a:sym typeface="Black Han Sans"/>
              </a:rPr>
              <a:t>Demonstration</a:t>
            </a:r>
            <a:endParaRPr lang="en-US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10EE5E-4C3F-85ED-1A8F-FBDE9DD3B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2067" y="752771"/>
            <a:ext cx="10676466" cy="544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9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con&#10;&#10;Description automatically generated">
            <a:extLst>
              <a:ext uri="{FF2B5EF4-FFF2-40B4-BE49-F238E27FC236}">
                <a16:creationId xmlns:a16="http://schemas.microsoft.com/office/drawing/2014/main" id="{59668B72-F791-CEC8-0FC5-6C7E56BD1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51520" y="0"/>
            <a:ext cx="3840480" cy="6400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C1FB12-285F-27B0-AFE0-984F92B63C43}"/>
              </a:ext>
            </a:extLst>
          </p:cNvPr>
          <p:cNvSpPr txBox="1"/>
          <p:nvPr/>
        </p:nvSpPr>
        <p:spPr>
          <a:xfrm>
            <a:off x="326571" y="245164"/>
            <a:ext cx="6407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latin typeface="Roboto Condensed" panose="02000000000000000000" pitchFamily="2" charset="0"/>
                <a:ea typeface="Roboto Condensed" panose="02000000000000000000" pitchFamily="2" charset="0"/>
              </a:rPr>
              <a:t>Behind the scenes: </a:t>
            </a:r>
            <a:r>
              <a:rPr lang="en-US" sz="3200">
                <a:latin typeface="Roboto Condensed" panose="02000000000000000000" pitchFamily="2" charset="0"/>
                <a:ea typeface="Roboto Condensed" panose="02000000000000000000" pitchFamily="2" charset="0"/>
              </a:rPr>
              <a:t>Main components:</a:t>
            </a:r>
            <a:endParaRPr lang="en-US" sz="32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FB8470-F0C3-817D-BC18-C8EA4A4CF8DD}"/>
              </a:ext>
            </a:extLst>
          </p:cNvPr>
          <p:cNvSpPr txBox="1"/>
          <p:nvPr/>
        </p:nvSpPr>
        <p:spPr>
          <a:xfrm>
            <a:off x="356197" y="1386857"/>
            <a:ext cx="2948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62C4CE0-8FED-42A8-D6C6-23D38D9016D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0" y="6390527"/>
            <a:ext cx="1803633" cy="4446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ABEF40-696B-E8E6-1778-BAB5C3A8CB89}"/>
              </a:ext>
            </a:extLst>
          </p:cNvPr>
          <p:cNvSpPr txBox="1"/>
          <p:nvPr/>
        </p:nvSpPr>
        <p:spPr>
          <a:xfrm>
            <a:off x="244230" y="1338352"/>
            <a:ext cx="7847047" cy="26468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 rtl="0" fontAlgn="base"/>
            <a:r>
              <a:rPr lang="en-US" sz="1800" b="0" i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Our system will include the following main components: </a:t>
            </a:r>
          </a:p>
          <a:p>
            <a:pPr algn="l" rtl="0" fontAlgn="base"/>
            <a:endParaRPr lang="en-US" sz="2000" b="0" i="0">
              <a:solidFill>
                <a:srgbClr val="00000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342900" indent="-342900" algn="l" rtl="0" fontAlgn="base">
              <a:buFont typeface="+mj-lt"/>
              <a:buAutoNum type="arabicPeriod"/>
            </a:pPr>
            <a:r>
              <a:rPr lang="en-US" sz="1800" b="1" i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UI</a:t>
            </a:r>
            <a:r>
              <a:rPr lang="en-US" sz="1800" b="0" i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 - That will be used to interface between the user and the system. It will show all the information the system holds and allow the user to enter new data. 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en-US" sz="1800" b="1" i="0">
                <a:solidFill>
                  <a:srgbClr val="000000"/>
                </a:solidFill>
                <a:effectLst/>
                <a:latin typeface="Roboto Condensed"/>
                <a:ea typeface="Roboto Condensed"/>
                <a:cs typeface="Roboto Condensed"/>
              </a:rPr>
              <a:t>API</a:t>
            </a:r>
            <a:r>
              <a:rPr lang="en-US" sz="1800" b="0" i="0">
                <a:solidFill>
                  <a:srgbClr val="000000"/>
                </a:solidFill>
                <a:effectLst/>
                <a:latin typeface="Roboto Condensed"/>
                <a:ea typeface="Roboto Condensed"/>
                <a:cs typeface="Roboto Condensed"/>
              </a:rPr>
              <a:t> - A standard API (in our project, it will be used by the UI), and it will interface between the UI and the backend. </a:t>
            </a:r>
          </a:p>
          <a:p>
            <a:pPr marL="342900" indent="-342900" algn="l" rtl="0" fontAlgn="base">
              <a:buFont typeface="+mj-lt"/>
              <a:buAutoNum type="arabicPeriod"/>
            </a:pPr>
            <a:r>
              <a:rPr lang="en-US" sz="1800" b="1" i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DB</a:t>
            </a:r>
            <a:r>
              <a:rPr lang="en-US" sz="1800" b="0" i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 - The DB will save all the information of the</a:t>
            </a:r>
          </a:p>
          <a:p>
            <a:pPr algn="l" rtl="0" fontAlgn="base"/>
            <a:r>
              <a:rPr lang="en-US" sz="1800" b="0" i="0">
                <a:solidFill>
                  <a:srgbClr val="000000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</a:rPr>
              <a:t>               entities saved in the system. </a:t>
            </a:r>
          </a:p>
          <a:p>
            <a:pPr algn="l" rtl="0" fontAlgn="base"/>
            <a:endParaRPr lang="en-US" sz="2000" b="0" i="0">
              <a:solidFill>
                <a:srgbClr val="000000"/>
              </a:solidFill>
              <a:effectLst/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6" name="Picture 7" descr="Diagram&#10;&#10;Description automatically generated">
            <a:extLst>
              <a:ext uri="{FF2B5EF4-FFF2-40B4-BE49-F238E27FC236}">
                <a16:creationId xmlns:a16="http://schemas.microsoft.com/office/drawing/2014/main" id="{6DF2ACAF-93E1-EE86-5759-BEA6EADE28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111" y="3734481"/>
            <a:ext cx="4668252" cy="226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8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C1FB12-285F-27B0-AFE0-984F92B63C43}"/>
              </a:ext>
            </a:extLst>
          </p:cNvPr>
          <p:cNvSpPr txBox="1"/>
          <p:nvPr/>
        </p:nvSpPr>
        <p:spPr>
          <a:xfrm>
            <a:off x="4100712" y="307917"/>
            <a:ext cx="64075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latin typeface="Roboto Condensed" panose="02000000000000000000" pitchFamily="2" charset="0"/>
                <a:ea typeface="Roboto Condensed" panose="02000000000000000000" pitchFamily="2" charset="0"/>
              </a:rPr>
              <a:t>Behind the scenes: </a:t>
            </a:r>
            <a:r>
              <a:rPr lang="en-US" sz="3200">
                <a:latin typeface="Roboto Condensed" panose="02000000000000000000" pitchFamily="2" charset="0"/>
                <a:ea typeface="Roboto Condensed" panose="02000000000000000000" pitchFamily="2" charset="0"/>
              </a:rPr>
              <a:t>Main components:</a:t>
            </a:r>
            <a:endParaRPr lang="en-US" sz="3200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62C4CE0-8FED-42A8-D6C6-23D38D9016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2267" r="13454" b="28529"/>
          <a:stretch/>
        </p:blipFill>
        <p:spPr>
          <a:xfrm>
            <a:off x="0" y="6390527"/>
            <a:ext cx="1803633" cy="444618"/>
          </a:xfrm>
          <a:prstGeom prst="rect">
            <a:avLst/>
          </a:prstGeom>
        </p:spPr>
      </p:pic>
      <p:pic>
        <p:nvPicPr>
          <p:cNvPr id="47" name="Picture 46" descr="A logo of a cloud with a smile&#10;&#10;Description automatically generated">
            <a:extLst>
              <a:ext uri="{FF2B5EF4-FFF2-40B4-BE49-F238E27FC236}">
                <a16:creationId xmlns:a16="http://schemas.microsoft.com/office/drawing/2014/main" id="{E67AB071-5BEB-385E-551B-778926E49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529" y="927848"/>
            <a:ext cx="1670423" cy="939614"/>
          </a:xfrm>
          <a:prstGeom prst="rect">
            <a:avLst/>
          </a:prstGeom>
        </p:spPr>
      </p:pic>
      <p:pic>
        <p:nvPicPr>
          <p:cNvPr id="49" name="Picture 48" descr="A white outline of a cloud with a magnifying glass&#10;&#10;Description automatically generated">
            <a:extLst>
              <a:ext uri="{FF2B5EF4-FFF2-40B4-BE49-F238E27FC236}">
                <a16:creationId xmlns:a16="http://schemas.microsoft.com/office/drawing/2014/main" id="{946F1A1C-3B4C-A646-0E83-274775F8E1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38" y="5196040"/>
            <a:ext cx="506506" cy="506506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32D9E114-34B7-006B-A5BE-386389C36F5A}"/>
              </a:ext>
            </a:extLst>
          </p:cNvPr>
          <p:cNvGrpSpPr/>
          <p:nvPr/>
        </p:nvGrpSpPr>
        <p:grpSpPr>
          <a:xfrm>
            <a:off x="4397188" y="1531509"/>
            <a:ext cx="7122459" cy="3291503"/>
            <a:chOff x="775447" y="1432897"/>
            <a:chExt cx="5499099" cy="2592257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D6DB671-E934-31CB-84AC-10C62E4AFB37}"/>
                </a:ext>
              </a:extLst>
            </p:cNvPr>
            <p:cNvGrpSpPr/>
            <p:nvPr/>
          </p:nvGrpSpPr>
          <p:grpSpPr>
            <a:xfrm>
              <a:off x="1062060" y="1432897"/>
              <a:ext cx="5078060" cy="2592257"/>
              <a:chOff x="2182648" y="2499697"/>
              <a:chExt cx="5078060" cy="2592257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31DE4208-031C-FCE9-555E-65FA06A2600A}"/>
                  </a:ext>
                </a:extLst>
              </p:cNvPr>
              <p:cNvGrpSpPr/>
              <p:nvPr/>
            </p:nvGrpSpPr>
            <p:grpSpPr>
              <a:xfrm>
                <a:off x="2182648" y="2499697"/>
                <a:ext cx="5078060" cy="2592257"/>
                <a:chOff x="1082789" y="805941"/>
                <a:chExt cx="5994790" cy="3060228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D8603B1F-1FD6-D46F-E38A-C2F836F6BA45}"/>
                    </a:ext>
                  </a:extLst>
                </p:cNvPr>
                <p:cNvSpPr/>
                <p:nvPr/>
              </p:nvSpPr>
              <p:spPr>
                <a:xfrm>
                  <a:off x="2482186" y="844115"/>
                  <a:ext cx="3461414" cy="302205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</a:pPr>
                  <a:endParaRPr lang="en-IL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EA50D4A5-3A61-8576-F8DB-168A4B3E4B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82186" y="1087120"/>
                  <a:ext cx="3461414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D2B2A052-6021-B81C-FC4C-7D81BE106891}"/>
                    </a:ext>
                  </a:extLst>
                </p:cNvPr>
                <p:cNvSpPr/>
                <p:nvPr/>
              </p:nvSpPr>
              <p:spPr>
                <a:xfrm>
                  <a:off x="1082789" y="1944094"/>
                  <a:ext cx="1053321" cy="62793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algn="ctr" rtl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</a:pPr>
                  <a:r>
                    <a:rPr lang="en-US" sz="1500" b="1" dirty="0">
                      <a:solidFill>
                        <a:schemeClr val="tx1"/>
                      </a:solidFill>
                      <a:latin typeface="Bangla Sangam MN" panose="02000000000000000000" pitchFamily="2" charset="0"/>
                      <a:cs typeface="Bangla Sangam MN" panose="02000000000000000000" pitchFamily="2" charset="0"/>
                    </a:rPr>
                    <a:t>UI</a:t>
                  </a:r>
                  <a:br>
                    <a:rPr lang="en-US" sz="1500" b="1" dirty="0">
                      <a:solidFill>
                        <a:schemeClr val="tx1"/>
                      </a:solidFill>
                      <a:latin typeface="Bangla Sangam MN" panose="02000000000000000000" pitchFamily="2" charset="0"/>
                      <a:cs typeface="Bangla Sangam MN" panose="02000000000000000000" pitchFamily="2" charset="0"/>
                    </a:rPr>
                  </a:br>
                  <a:r>
                    <a:rPr lang="en-US" sz="1100" b="1" dirty="0">
                      <a:solidFill>
                        <a:schemeClr val="tx1"/>
                      </a:solidFill>
                      <a:latin typeface="Bangla Sangam MN" panose="02000000000000000000" pitchFamily="2" charset="0"/>
                      <a:cs typeface="Bangla Sangam MN" panose="02000000000000000000" pitchFamily="2" charset="0"/>
                    </a:rPr>
                    <a:t>(AWS EC2)</a:t>
                  </a:r>
                  <a:endParaRPr lang="en-IL" sz="1500" b="1" dirty="0">
                    <a:solidFill>
                      <a:schemeClr val="tx1"/>
                    </a:solidFill>
                    <a:latin typeface="Bangla Sangam MN" panose="02000000000000000000" pitchFamily="2" charset="0"/>
                    <a:cs typeface="Bangla Sangam MN" panose="02000000000000000000" pitchFamily="2" charset="0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5470CE33-7934-1E62-0F61-A591B549DCA7}"/>
                    </a:ext>
                  </a:extLst>
                </p:cNvPr>
                <p:cNvSpPr/>
                <p:nvPr/>
              </p:nvSpPr>
              <p:spPr>
                <a:xfrm>
                  <a:off x="2650463" y="1446552"/>
                  <a:ext cx="1224494" cy="156646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L" sz="1800" b="1" dirty="0">
                      <a:solidFill>
                        <a:schemeClr val="tx1"/>
                      </a:solidFill>
                      <a:latin typeface="Bangla Sangam MN" panose="02000000000000000000" pitchFamily="2" charset="0"/>
                      <a:cs typeface="Bangla Sangam MN" panose="02000000000000000000" pitchFamily="2" charset="0"/>
                    </a:rPr>
                    <a:t>API Gatway</a:t>
                  </a:r>
                  <a:endParaRPr lang="en-IL" sz="1200" b="1" dirty="0">
                    <a:solidFill>
                      <a:schemeClr val="tx1"/>
                    </a:solidFill>
                    <a:latin typeface="Bangla Sangam MN" panose="02000000000000000000" pitchFamily="2" charset="0"/>
                    <a:cs typeface="Bangla Sangam MN" panose="02000000000000000000" pitchFamily="2" charset="0"/>
                  </a:endParaRP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B64E4D6E-0008-A94C-68E1-74AC8617E57D}"/>
                    </a:ext>
                  </a:extLst>
                </p:cNvPr>
                <p:cNvSpPr/>
                <p:nvPr/>
              </p:nvSpPr>
              <p:spPr>
                <a:xfrm>
                  <a:off x="4265698" y="1446552"/>
                  <a:ext cx="1265671" cy="62209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</a:pPr>
                  <a:r>
                    <a:rPr lang="en-US" sz="1500" b="1" dirty="0">
                      <a:solidFill>
                        <a:schemeClr val="tx1"/>
                      </a:solidFill>
                      <a:latin typeface="Bangla Sangam MN" panose="02000000000000000000" pitchFamily="2" charset="0"/>
                      <a:cs typeface="Bangla Sangam MN" panose="02000000000000000000" pitchFamily="2" charset="0"/>
                    </a:rPr>
                    <a:t>AWS Lambdas</a:t>
                  </a:r>
                  <a:endParaRPr lang="en-IL" sz="1500" b="1" dirty="0">
                    <a:solidFill>
                      <a:schemeClr val="tx1"/>
                    </a:solidFill>
                    <a:latin typeface="Bangla Sangam MN" panose="02000000000000000000" pitchFamily="2" charset="0"/>
                    <a:cs typeface="Bangla Sangam MN" panose="02000000000000000000" pitchFamily="2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263AE24A-02C4-A300-E176-E4867BF43AED}"/>
                    </a:ext>
                  </a:extLst>
                </p:cNvPr>
                <p:cNvSpPr/>
                <p:nvPr/>
              </p:nvSpPr>
              <p:spPr>
                <a:xfrm>
                  <a:off x="4466777" y="2634340"/>
                  <a:ext cx="854841" cy="469845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R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</a:pPr>
                  <a:r>
                    <a:rPr lang="en-IL" sz="1500" b="1" dirty="0">
                      <a:solidFill>
                        <a:schemeClr val="tx1"/>
                      </a:solidFill>
                      <a:latin typeface="Bangla Sangam MN" panose="02000000000000000000" pitchFamily="2" charset="0"/>
                      <a:cs typeface="Bangla Sangam MN" panose="02000000000000000000" pitchFamily="2" charset="0"/>
                    </a:rPr>
                    <a:t>SNS</a:t>
                  </a:r>
                </a:p>
              </p:txBody>
            </p:sp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7DD0FA9B-181B-4C48-7AB5-7B0E217ADE71}"/>
                    </a:ext>
                  </a:extLst>
                </p:cNvPr>
                <p:cNvGrpSpPr/>
                <p:nvPr/>
              </p:nvGrpSpPr>
              <p:grpSpPr>
                <a:xfrm>
                  <a:off x="6111478" y="1702941"/>
                  <a:ext cx="966101" cy="796666"/>
                  <a:chOff x="6463384" y="1719136"/>
                  <a:chExt cx="966101" cy="796666"/>
                </a:xfrm>
              </p:grpSpPr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430A06AF-7250-6AE6-0C12-45488C7A8B49}"/>
                      </a:ext>
                    </a:extLst>
                  </p:cNvPr>
                  <p:cNvSpPr/>
                  <p:nvPr/>
                </p:nvSpPr>
                <p:spPr>
                  <a:xfrm>
                    <a:off x="6558197" y="1723871"/>
                    <a:ext cx="635083" cy="344771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L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3" name="Straight Connector 22">
                    <a:extLst>
                      <a:ext uri="{FF2B5EF4-FFF2-40B4-BE49-F238E27FC236}">
                        <a16:creationId xmlns:a16="http://schemas.microsoft.com/office/drawing/2014/main" id="{B7C4E728-2391-272D-D2F1-04532B298997}"/>
                      </a:ext>
                    </a:extLst>
                  </p:cNvPr>
                  <p:cNvCxnSpPr>
                    <a:cxnSpLocks/>
                    <a:stCxn id="22" idx="2"/>
                    <a:endCxn id="25" idx="2"/>
                  </p:cNvCxnSpPr>
                  <p:nvPr/>
                </p:nvCxnSpPr>
                <p:spPr>
                  <a:xfrm>
                    <a:off x="6558197" y="1896257"/>
                    <a:ext cx="12142" cy="52424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AF15A0EC-C08D-6363-3C55-817560E4760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183672" y="1899432"/>
                    <a:ext cx="6350" cy="53579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Arc 24">
                    <a:extLst>
                      <a:ext uri="{FF2B5EF4-FFF2-40B4-BE49-F238E27FC236}">
                        <a16:creationId xmlns:a16="http://schemas.microsoft.com/office/drawing/2014/main" id="{594887CD-7AA8-4BCF-E555-688221C7CB27}"/>
                      </a:ext>
                    </a:extLst>
                  </p:cNvPr>
                  <p:cNvSpPr/>
                  <p:nvPr/>
                </p:nvSpPr>
                <p:spPr>
                  <a:xfrm rot="8548546">
                    <a:off x="6463384" y="1719136"/>
                    <a:ext cx="966101" cy="796666"/>
                  </a:xfrm>
                  <a:prstGeom prst="arc">
                    <a:avLst>
                      <a:gd name="adj1" fmla="val 16200000"/>
                      <a:gd name="adj2" fmla="val 21519870"/>
                    </a:avLst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L"/>
                  </a:p>
                </p:txBody>
              </p:sp>
            </p:grpSp>
            <p:cxnSp>
              <p:nvCxnSpPr>
                <p:cNvPr id="16" name="Elbow Connector 15">
                  <a:extLst>
                    <a:ext uri="{FF2B5EF4-FFF2-40B4-BE49-F238E27FC236}">
                      <a16:creationId xmlns:a16="http://schemas.microsoft.com/office/drawing/2014/main" id="{474DED61-4D06-D1BC-DB72-BDF7B937CE21}"/>
                    </a:ext>
                  </a:extLst>
                </p:cNvPr>
                <p:cNvCxnSpPr>
                  <a:cxnSpLocks/>
                  <a:stCxn id="11" idx="3"/>
                </p:cNvCxnSpPr>
                <p:nvPr/>
              </p:nvCxnSpPr>
              <p:spPr>
                <a:xfrm flipV="1">
                  <a:off x="2136110" y="2068915"/>
                  <a:ext cx="536570" cy="189144"/>
                </a:xfrm>
                <a:prstGeom prst="bentConnector3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Elbow Connector 16">
                  <a:extLst>
                    <a:ext uri="{FF2B5EF4-FFF2-40B4-BE49-F238E27FC236}">
                      <a16:creationId xmlns:a16="http://schemas.microsoft.com/office/drawing/2014/main" id="{6D60D3E4-8A87-6B60-F406-A502CE58292A}"/>
                    </a:ext>
                  </a:extLst>
                </p:cNvPr>
                <p:cNvCxnSpPr>
                  <a:cxnSpLocks/>
                  <a:stCxn id="12" idx="3"/>
                  <a:endCxn id="13" idx="1"/>
                </p:cNvCxnSpPr>
                <p:nvPr/>
              </p:nvCxnSpPr>
              <p:spPr>
                <a:xfrm flipV="1">
                  <a:off x="3874957" y="1757597"/>
                  <a:ext cx="390741" cy="472189"/>
                </a:xfrm>
                <a:prstGeom prst="bentConnector3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981B8D95-6A0D-01EE-65F8-E06F4C05BADF}"/>
                    </a:ext>
                  </a:extLst>
                </p:cNvPr>
                <p:cNvCxnSpPr>
                  <a:cxnSpLocks/>
                  <a:stCxn id="13" idx="2"/>
                  <a:endCxn id="14" idx="0"/>
                </p:cNvCxnSpPr>
                <p:nvPr/>
              </p:nvCxnSpPr>
              <p:spPr>
                <a:xfrm flipH="1">
                  <a:off x="4894198" y="2068643"/>
                  <a:ext cx="4336" cy="56569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Elbow Connector 18">
                  <a:extLst>
                    <a:ext uri="{FF2B5EF4-FFF2-40B4-BE49-F238E27FC236}">
                      <a16:creationId xmlns:a16="http://schemas.microsoft.com/office/drawing/2014/main" id="{18CB96C0-A299-FB4C-C936-49546229D09A}"/>
                    </a:ext>
                  </a:extLst>
                </p:cNvPr>
                <p:cNvCxnSpPr>
                  <a:stCxn id="13" idx="3"/>
                </p:cNvCxnSpPr>
                <p:nvPr/>
              </p:nvCxnSpPr>
              <p:spPr>
                <a:xfrm>
                  <a:off x="5531369" y="1757597"/>
                  <a:ext cx="671875" cy="393536"/>
                </a:xfrm>
                <a:prstGeom prst="bentConnector3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2A0666FC-AB96-8A67-68FD-609C2CE49801}"/>
                    </a:ext>
                  </a:extLst>
                </p:cNvPr>
                <p:cNvSpPr txBox="1"/>
                <p:nvPr/>
              </p:nvSpPr>
              <p:spPr>
                <a:xfrm>
                  <a:off x="3324099" y="805941"/>
                  <a:ext cx="1732951" cy="32700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IL" sz="1200" b="1" dirty="0">
                      <a:latin typeface="Bangla Sangam MN" panose="02000000000000000000" pitchFamily="2" charset="0"/>
                      <a:cs typeface="Bangla Sangam MN" panose="02000000000000000000" pitchFamily="2" charset="0"/>
                    </a:rPr>
                    <a:t>Backend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6D8659D5-E069-7460-1CAC-12A044CA0C87}"/>
                    </a:ext>
                  </a:extLst>
                </p:cNvPr>
                <p:cNvSpPr txBox="1"/>
                <p:nvPr/>
              </p:nvSpPr>
              <p:spPr>
                <a:xfrm>
                  <a:off x="6241327" y="2084917"/>
                  <a:ext cx="614836" cy="43600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IL" b="1" dirty="0">
                      <a:latin typeface="Bangla Sangam MN" panose="02000000000000000000" pitchFamily="2" charset="0"/>
                      <a:cs typeface="Bangla Sangam MN" panose="02000000000000000000" pitchFamily="2" charset="0"/>
                    </a:rPr>
                    <a:t>DB</a:t>
                  </a:r>
                </a:p>
              </p:txBody>
            </p:sp>
          </p:grpSp>
          <p:cxnSp>
            <p:nvCxnSpPr>
              <p:cNvPr id="31" name="Elbow Connector 30">
                <a:extLst>
                  <a:ext uri="{FF2B5EF4-FFF2-40B4-BE49-F238E27FC236}">
                    <a16:creationId xmlns:a16="http://schemas.microsoft.com/office/drawing/2014/main" id="{820AA03E-FC5A-FCF0-3BD0-7721EF21B790}"/>
                  </a:ext>
                </a:extLst>
              </p:cNvPr>
              <p:cNvCxnSpPr>
                <a:cxnSpLocks/>
                <a:endCxn id="34" idx="0"/>
              </p:cNvCxnSpPr>
              <p:nvPr/>
            </p:nvCxnSpPr>
            <p:spPr>
              <a:xfrm rot="5400000">
                <a:off x="3812790" y="4489544"/>
                <a:ext cx="301246" cy="1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0413153-E796-ECF4-7ADF-0AACD768305E}"/>
                  </a:ext>
                </a:extLst>
              </p:cNvPr>
              <p:cNvSpPr/>
              <p:nvPr/>
            </p:nvSpPr>
            <p:spPr>
              <a:xfrm>
                <a:off x="3552047" y="4640167"/>
                <a:ext cx="822729" cy="39799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R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r>
                  <a:rPr lang="en-IL" sz="1500" b="1" dirty="0">
                    <a:solidFill>
                      <a:schemeClr val="tx1"/>
                    </a:solidFill>
                    <a:latin typeface="Bangla Sangam MN" panose="02000000000000000000" pitchFamily="2" charset="0"/>
                    <a:cs typeface="Bangla Sangam MN" panose="02000000000000000000" pitchFamily="2" charset="0"/>
                  </a:rPr>
                  <a:t>Cognito</a:t>
                </a:r>
              </a:p>
            </p:txBody>
          </p:sp>
        </p:grpSp>
        <p:pic>
          <p:nvPicPr>
            <p:cNvPr id="51" name="Picture 50" descr="A white line on a pink background&#10;&#10;Description automatically generated">
              <a:extLst>
                <a:ext uri="{FF2B5EF4-FFF2-40B4-BE49-F238E27FC236}">
                  <a16:creationId xmlns:a16="http://schemas.microsoft.com/office/drawing/2014/main" id="{044D49C9-B06C-58B2-AB33-2169C5B370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8199" y="1819834"/>
              <a:ext cx="340659" cy="340659"/>
            </a:xfrm>
            <a:prstGeom prst="rect">
              <a:avLst/>
            </a:prstGeom>
          </p:spPr>
        </p:pic>
        <p:pic>
          <p:nvPicPr>
            <p:cNvPr id="53" name="Picture 52" descr="A white line on a purple background&#10;&#10;Description automatically generated">
              <a:extLst>
                <a:ext uri="{FF2B5EF4-FFF2-40B4-BE49-F238E27FC236}">
                  <a16:creationId xmlns:a16="http://schemas.microsoft.com/office/drawing/2014/main" id="{098A45CA-3C80-CFB7-6F37-1C2531C3D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0070" y="2926977"/>
              <a:ext cx="333934" cy="333934"/>
            </a:xfrm>
            <a:prstGeom prst="rect">
              <a:avLst/>
            </a:prstGeom>
          </p:spPr>
        </p:pic>
        <p:pic>
          <p:nvPicPr>
            <p:cNvPr id="55" name="Picture 54" descr="A pink square with white outline and circles&#10;&#10;Description automatically generated">
              <a:extLst>
                <a:ext uri="{FF2B5EF4-FFF2-40B4-BE49-F238E27FC236}">
                  <a16:creationId xmlns:a16="http://schemas.microsoft.com/office/drawing/2014/main" id="{2BD57B89-8C56-AE0C-6232-2AB27AA91E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2" t="7303" r="7435" b="7303"/>
            <a:stretch/>
          </p:blipFill>
          <p:spPr>
            <a:xfrm>
              <a:off x="4554071" y="3236259"/>
              <a:ext cx="394446" cy="394446"/>
            </a:xfrm>
            <a:prstGeom prst="rect">
              <a:avLst/>
            </a:prstGeom>
          </p:spPr>
        </p:pic>
        <p:pic>
          <p:nvPicPr>
            <p:cNvPr id="57" name="Picture 56" descr="A white line drawing of a server&#10;&#10;Description automatically generated">
              <a:extLst>
                <a:ext uri="{FF2B5EF4-FFF2-40B4-BE49-F238E27FC236}">
                  <a16:creationId xmlns:a16="http://schemas.microsoft.com/office/drawing/2014/main" id="{B22D4C17-2096-230D-2B76-AD9143573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0505" y="2653552"/>
              <a:ext cx="434041" cy="434041"/>
            </a:xfrm>
            <a:prstGeom prst="rect">
              <a:avLst/>
            </a:prstGeom>
          </p:spPr>
        </p:pic>
        <p:pic>
          <p:nvPicPr>
            <p:cNvPr id="59" name="Picture 58" descr="A white line icon with a check mark and a person on it&#10;&#10;Description automatically generated">
              <a:extLst>
                <a:ext uri="{FF2B5EF4-FFF2-40B4-BE49-F238E27FC236}">
                  <a16:creationId xmlns:a16="http://schemas.microsoft.com/office/drawing/2014/main" id="{7DEED17A-309C-E907-6732-D9F12F971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82471" y="3455895"/>
              <a:ext cx="329078" cy="329078"/>
            </a:xfrm>
            <a:prstGeom prst="rect">
              <a:avLst/>
            </a:prstGeom>
          </p:spPr>
        </p:pic>
        <p:pic>
          <p:nvPicPr>
            <p:cNvPr id="61" name="Picture 60" descr="A white letter on orange background&#10;&#10;Description automatically generated">
              <a:extLst>
                <a:ext uri="{FF2B5EF4-FFF2-40B4-BE49-F238E27FC236}">
                  <a16:creationId xmlns:a16="http://schemas.microsoft.com/office/drawing/2014/main" id="{EC937CA5-FBB5-69A8-DF45-203947DA1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3022" y="2312893"/>
              <a:ext cx="297703" cy="297703"/>
            </a:xfrm>
            <a:prstGeom prst="rect">
              <a:avLst/>
            </a:prstGeom>
          </p:spPr>
        </p:pic>
        <p:pic>
          <p:nvPicPr>
            <p:cNvPr id="63" name="Picture 62" descr="A white line on orange background&#10;&#10;Description automatically generated">
              <a:extLst>
                <a:ext uri="{FF2B5EF4-FFF2-40B4-BE49-F238E27FC236}">
                  <a16:creationId xmlns:a16="http://schemas.microsoft.com/office/drawing/2014/main" id="{5BF305ED-C0F9-F5AB-EE20-99342677CD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447" y="2832846"/>
              <a:ext cx="405279" cy="405279"/>
            </a:xfrm>
            <a:prstGeom prst="rect">
              <a:avLst/>
            </a:prstGeom>
          </p:spPr>
        </p:pic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19BC0B14-2433-A615-F36E-1F409FB57FC4}"/>
              </a:ext>
            </a:extLst>
          </p:cNvPr>
          <p:cNvSpPr txBox="1"/>
          <p:nvPr/>
        </p:nvSpPr>
        <p:spPr>
          <a:xfrm>
            <a:off x="6824773" y="5397748"/>
            <a:ext cx="216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r>
              <a:rPr lang="en-US" dirty="0"/>
              <a:t>Logs and monitoring</a:t>
            </a:r>
            <a:endParaRPr lang="en-IL" dirty="0"/>
          </a:p>
        </p:txBody>
      </p:sp>
      <p:pic>
        <p:nvPicPr>
          <p:cNvPr id="66" name="Picture 65" descr="A picture containing icon&#10;&#10;Description automatically generated">
            <a:extLst>
              <a:ext uri="{FF2B5EF4-FFF2-40B4-BE49-F238E27FC236}">
                <a16:creationId xmlns:a16="http://schemas.microsoft.com/office/drawing/2014/main" id="{6A32A8D9-5918-4049-F0AC-204DB94006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4048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591039"/>
      </p:ext>
    </p:extLst>
  </p:cSld>
  <p:clrMapOvr>
    <a:masterClrMapping/>
  </p:clrMapOvr>
</p:sld>
</file>

<file path=ppt/theme/theme1.xml><?xml version="1.0" encoding="utf-8"?>
<a:theme xmlns:a="http://schemas.openxmlformats.org/drawingml/2006/main" name="1_RetrospectVTI">
  <a:themeElements>
    <a:clrScheme name="MakeCake">
      <a:dk1>
        <a:srgbClr val="313131"/>
      </a:dk1>
      <a:lt1>
        <a:srgbClr val="FFFFFF"/>
      </a:lt1>
      <a:dk2>
        <a:srgbClr val="313131"/>
      </a:dk2>
      <a:lt2>
        <a:srgbClr val="FFFFFF"/>
      </a:lt2>
      <a:accent1>
        <a:srgbClr val="BFBFBF"/>
      </a:accent1>
      <a:accent2>
        <a:srgbClr val="FFA680"/>
      </a:accent2>
      <a:accent3>
        <a:srgbClr val="FFCD87"/>
      </a:accent3>
      <a:accent4>
        <a:srgbClr val="FFEACC"/>
      </a:accent4>
      <a:accent5>
        <a:srgbClr val="FFCD87"/>
      </a:accent5>
      <a:accent6>
        <a:srgbClr val="A0988C"/>
      </a:accent6>
      <a:hlink>
        <a:srgbClr val="FFB697"/>
      </a:hlink>
      <a:folHlink>
        <a:srgbClr val="7C7575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{2BDBE088-F260-43F9-B49E-A13AC207B773}tf56160789_win32</Template>
  <TotalTime>5608</TotalTime>
  <Words>692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Bangla Sangam MN</vt:lpstr>
      <vt:lpstr>Black Han Sans</vt:lpstr>
      <vt:lpstr>Bookman Old Style</vt:lpstr>
      <vt:lpstr>Calibri</vt:lpstr>
      <vt:lpstr>Courier New</vt:lpstr>
      <vt:lpstr>Franklin Gothic Book</vt:lpstr>
      <vt:lpstr>Helvetica</vt:lpstr>
      <vt:lpstr>Lato</vt:lpstr>
      <vt:lpstr>Roboto Condensed</vt:lpstr>
      <vt:lpstr>1_RetrospectVTI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Leibovitch</dc:creator>
  <cp:lastModifiedBy>Tomer Gilad</cp:lastModifiedBy>
  <cp:revision>6</cp:revision>
  <dcterms:created xsi:type="dcterms:W3CDTF">2023-01-28T12:33:08Z</dcterms:created>
  <dcterms:modified xsi:type="dcterms:W3CDTF">2023-08-02T16:29:34Z</dcterms:modified>
</cp:coreProperties>
</file>