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8"/>
    </p:embeddedFont>
    <p:embeddedFont>
      <p:font typeface="Bellota Text" pitchFamily="2" charset="77"/>
      <p:regular r:id="rId19"/>
      <p:bold r:id="rId20"/>
      <p:italic r:id="rId21"/>
      <p:boldItalic r:id="rId22"/>
    </p:embeddedFont>
    <p:embeddedFont>
      <p:font typeface="Irish Grover" panose="02000000000000000000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5be76f64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5be76f64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Eden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5a6532065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5a6532065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Nimrod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5a6532065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5a6532065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e1a6e80d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e1a6e80d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5a65320657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5a65320657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Dan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e1a6e80de1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e1a6e80de1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Nimrod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6ddd5f33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b6ddd5f33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Nimrod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18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6ddd5f33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b6ddd5f33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6ddd5f3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b6ddd5f3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Dan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5a6532065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5a6532065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Dan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5a6532065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5a6532065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5a6532065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5a6532065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Nimrod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e5297dec1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e5297dec1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e5297dec1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e5297dec1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825" y="1328875"/>
            <a:ext cx="5804400" cy="20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4051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9306" y="4087358"/>
            <a:ext cx="416219" cy="632807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9302" y="2461305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77853" y="534992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12600" y="29378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369933" y="705769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951177" y="2905555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510181" y="984121"/>
            <a:ext cx="416219" cy="632807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63528" y="348820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812263" y="38239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637102" y="644380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468037" y="4463380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561384" y="24225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693854" y="2448740"/>
            <a:ext cx="124566" cy="12457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122761" y="4684269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2103000" y="1771925"/>
            <a:ext cx="4938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2103000" y="2978275"/>
            <a:ext cx="49380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10800000" flipH="1">
            <a:off x="171078" y="183149"/>
            <a:ext cx="8827136" cy="4818665"/>
            <a:chOff x="171078" y="183149"/>
            <a:chExt cx="8827136" cy="4818665"/>
          </a:xfrm>
        </p:grpSpPr>
        <p:sp>
          <p:nvSpPr>
            <p:cNvPr id="139" name="Google Shape;139;p11"/>
            <p:cNvSpPr/>
            <p:nvPr/>
          </p:nvSpPr>
          <p:spPr>
            <a:xfrm>
              <a:off x="2362502" y="183149"/>
              <a:ext cx="309897" cy="471159"/>
            </a:xfrm>
            <a:custGeom>
              <a:avLst/>
              <a:gdLst/>
              <a:ahLst/>
              <a:cxnLst/>
              <a:rect l="l" t="t" r="r" b="b"/>
              <a:pathLst>
                <a:path w="7589" h="11536" extrusionOk="0">
                  <a:moveTo>
                    <a:pt x="3797" y="2328"/>
                  </a:moveTo>
                  <a:cubicBezTo>
                    <a:pt x="4148" y="3550"/>
                    <a:pt x="4859" y="5019"/>
                    <a:pt x="6292" y="5769"/>
                  </a:cubicBezTo>
                  <a:cubicBezTo>
                    <a:pt x="4859" y="6517"/>
                    <a:pt x="4148" y="7988"/>
                    <a:pt x="3797" y="9209"/>
                  </a:cubicBezTo>
                  <a:cubicBezTo>
                    <a:pt x="3442" y="7988"/>
                    <a:pt x="2729" y="6517"/>
                    <a:pt x="1301" y="5769"/>
                  </a:cubicBezTo>
                  <a:cubicBezTo>
                    <a:pt x="2729" y="5019"/>
                    <a:pt x="3442" y="3550"/>
                    <a:pt x="3797" y="2328"/>
                  </a:cubicBezTo>
                  <a:close/>
                  <a:moveTo>
                    <a:pt x="3797" y="1"/>
                  </a:moveTo>
                  <a:cubicBezTo>
                    <a:pt x="3610" y="1"/>
                    <a:pt x="3460" y="151"/>
                    <a:pt x="3451" y="333"/>
                  </a:cubicBezTo>
                  <a:cubicBezTo>
                    <a:pt x="3451" y="376"/>
                    <a:pt x="3230" y="4663"/>
                    <a:pt x="258" y="5436"/>
                  </a:cubicBezTo>
                  <a:cubicBezTo>
                    <a:pt x="108" y="5473"/>
                    <a:pt x="0" y="5609"/>
                    <a:pt x="0" y="5769"/>
                  </a:cubicBezTo>
                  <a:cubicBezTo>
                    <a:pt x="0" y="5927"/>
                    <a:pt x="108" y="6063"/>
                    <a:pt x="258" y="6101"/>
                  </a:cubicBezTo>
                  <a:cubicBezTo>
                    <a:pt x="3230" y="6873"/>
                    <a:pt x="3451" y="11162"/>
                    <a:pt x="3451" y="11203"/>
                  </a:cubicBezTo>
                  <a:cubicBezTo>
                    <a:pt x="3460" y="11386"/>
                    <a:pt x="3610" y="11536"/>
                    <a:pt x="3797" y="11536"/>
                  </a:cubicBezTo>
                  <a:cubicBezTo>
                    <a:pt x="3980" y="11536"/>
                    <a:pt x="4134" y="11386"/>
                    <a:pt x="4138" y="11203"/>
                  </a:cubicBezTo>
                  <a:cubicBezTo>
                    <a:pt x="4144" y="11162"/>
                    <a:pt x="4363" y="6873"/>
                    <a:pt x="7331" y="6101"/>
                  </a:cubicBezTo>
                  <a:cubicBezTo>
                    <a:pt x="7486" y="6063"/>
                    <a:pt x="7588" y="5927"/>
                    <a:pt x="7588" y="5769"/>
                  </a:cubicBezTo>
                  <a:cubicBezTo>
                    <a:pt x="7588" y="5609"/>
                    <a:pt x="7486" y="5473"/>
                    <a:pt x="7331" y="5436"/>
                  </a:cubicBezTo>
                  <a:cubicBezTo>
                    <a:pt x="4363" y="4663"/>
                    <a:pt x="4144" y="376"/>
                    <a:pt x="4138" y="333"/>
                  </a:cubicBezTo>
                  <a:cubicBezTo>
                    <a:pt x="4134" y="151"/>
                    <a:pt x="3980" y="1"/>
                    <a:pt x="3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347388" y="1224086"/>
              <a:ext cx="124577" cy="124605"/>
            </a:xfrm>
            <a:custGeom>
              <a:avLst/>
              <a:gdLst/>
              <a:ahLst/>
              <a:cxnLst/>
              <a:rect l="l" t="t" r="r" b="b"/>
              <a:pathLst>
                <a:path w="4429" h="4430" extrusionOk="0">
                  <a:moveTo>
                    <a:pt x="2214" y="689"/>
                  </a:moveTo>
                  <a:cubicBezTo>
                    <a:pt x="3057" y="689"/>
                    <a:pt x="3741" y="1377"/>
                    <a:pt x="3741" y="2215"/>
                  </a:cubicBezTo>
                  <a:cubicBezTo>
                    <a:pt x="3741" y="3057"/>
                    <a:pt x="3057" y="3740"/>
                    <a:pt x="2214" y="3740"/>
                  </a:cubicBezTo>
                  <a:cubicBezTo>
                    <a:pt x="1377" y="3740"/>
                    <a:pt x="693" y="3057"/>
                    <a:pt x="693" y="2215"/>
                  </a:cubicBezTo>
                  <a:cubicBezTo>
                    <a:pt x="693" y="1377"/>
                    <a:pt x="1377" y="689"/>
                    <a:pt x="2214" y="689"/>
                  </a:cubicBezTo>
                  <a:close/>
                  <a:moveTo>
                    <a:pt x="2214" y="0"/>
                  </a:moveTo>
                  <a:cubicBezTo>
                    <a:pt x="997" y="0"/>
                    <a:pt x="1" y="998"/>
                    <a:pt x="1" y="2215"/>
                  </a:cubicBezTo>
                  <a:cubicBezTo>
                    <a:pt x="1" y="3437"/>
                    <a:pt x="997" y="4429"/>
                    <a:pt x="2214" y="4429"/>
                  </a:cubicBezTo>
                  <a:cubicBezTo>
                    <a:pt x="3436" y="4429"/>
                    <a:pt x="4429" y="3437"/>
                    <a:pt x="4429" y="2215"/>
                  </a:cubicBezTo>
                  <a:cubicBezTo>
                    <a:pt x="4429" y="998"/>
                    <a:pt x="3436" y="0"/>
                    <a:pt x="2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8222373" y="3556630"/>
              <a:ext cx="98100" cy="98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1120498" y="3556623"/>
              <a:ext cx="98100" cy="98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171078" y="4666029"/>
              <a:ext cx="220859" cy="335784"/>
            </a:xfrm>
            <a:custGeom>
              <a:avLst/>
              <a:gdLst/>
              <a:ahLst/>
              <a:cxnLst/>
              <a:rect l="l" t="t" r="r" b="b"/>
              <a:pathLst>
                <a:path w="7589" h="11536" extrusionOk="0">
                  <a:moveTo>
                    <a:pt x="3797" y="2328"/>
                  </a:moveTo>
                  <a:cubicBezTo>
                    <a:pt x="4148" y="3550"/>
                    <a:pt x="4859" y="5019"/>
                    <a:pt x="6292" y="5769"/>
                  </a:cubicBezTo>
                  <a:cubicBezTo>
                    <a:pt x="4859" y="6517"/>
                    <a:pt x="4148" y="7988"/>
                    <a:pt x="3797" y="9209"/>
                  </a:cubicBezTo>
                  <a:cubicBezTo>
                    <a:pt x="3442" y="7988"/>
                    <a:pt x="2729" y="6517"/>
                    <a:pt x="1301" y="5769"/>
                  </a:cubicBezTo>
                  <a:cubicBezTo>
                    <a:pt x="2729" y="5019"/>
                    <a:pt x="3442" y="3550"/>
                    <a:pt x="3797" y="2328"/>
                  </a:cubicBezTo>
                  <a:close/>
                  <a:moveTo>
                    <a:pt x="3797" y="1"/>
                  </a:moveTo>
                  <a:cubicBezTo>
                    <a:pt x="3610" y="1"/>
                    <a:pt x="3460" y="151"/>
                    <a:pt x="3451" y="333"/>
                  </a:cubicBezTo>
                  <a:cubicBezTo>
                    <a:pt x="3451" y="376"/>
                    <a:pt x="3230" y="4663"/>
                    <a:pt x="258" y="5436"/>
                  </a:cubicBezTo>
                  <a:cubicBezTo>
                    <a:pt x="108" y="5473"/>
                    <a:pt x="0" y="5609"/>
                    <a:pt x="0" y="5769"/>
                  </a:cubicBezTo>
                  <a:cubicBezTo>
                    <a:pt x="0" y="5927"/>
                    <a:pt x="108" y="6063"/>
                    <a:pt x="258" y="6101"/>
                  </a:cubicBezTo>
                  <a:cubicBezTo>
                    <a:pt x="3230" y="6873"/>
                    <a:pt x="3451" y="11162"/>
                    <a:pt x="3451" y="11203"/>
                  </a:cubicBezTo>
                  <a:cubicBezTo>
                    <a:pt x="3460" y="11386"/>
                    <a:pt x="3610" y="11536"/>
                    <a:pt x="3797" y="11536"/>
                  </a:cubicBezTo>
                  <a:cubicBezTo>
                    <a:pt x="3980" y="11536"/>
                    <a:pt x="4134" y="11386"/>
                    <a:pt x="4138" y="11203"/>
                  </a:cubicBezTo>
                  <a:cubicBezTo>
                    <a:pt x="4144" y="11162"/>
                    <a:pt x="4363" y="6873"/>
                    <a:pt x="7331" y="6101"/>
                  </a:cubicBezTo>
                  <a:cubicBezTo>
                    <a:pt x="7486" y="6063"/>
                    <a:pt x="7588" y="5927"/>
                    <a:pt x="7588" y="5769"/>
                  </a:cubicBezTo>
                  <a:cubicBezTo>
                    <a:pt x="7588" y="5609"/>
                    <a:pt x="7486" y="5473"/>
                    <a:pt x="7331" y="5436"/>
                  </a:cubicBezTo>
                  <a:cubicBezTo>
                    <a:pt x="4363" y="4663"/>
                    <a:pt x="4144" y="376"/>
                    <a:pt x="4138" y="333"/>
                  </a:cubicBezTo>
                  <a:cubicBezTo>
                    <a:pt x="4134" y="151"/>
                    <a:pt x="3980" y="1"/>
                    <a:pt x="3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8222375" y="674799"/>
              <a:ext cx="324506" cy="493366"/>
            </a:xfrm>
            <a:custGeom>
              <a:avLst/>
              <a:gdLst/>
              <a:ahLst/>
              <a:cxnLst/>
              <a:rect l="l" t="t" r="r" b="b"/>
              <a:pathLst>
                <a:path w="7589" h="11536" extrusionOk="0">
                  <a:moveTo>
                    <a:pt x="3797" y="2328"/>
                  </a:moveTo>
                  <a:cubicBezTo>
                    <a:pt x="4148" y="3550"/>
                    <a:pt x="4859" y="5019"/>
                    <a:pt x="6292" y="5769"/>
                  </a:cubicBezTo>
                  <a:cubicBezTo>
                    <a:pt x="4859" y="6517"/>
                    <a:pt x="4148" y="7988"/>
                    <a:pt x="3797" y="9209"/>
                  </a:cubicBezTo>
                  <a:cubicBezTo>
                    <a:pt x="3442" y="7988"/>
                    <a:pt x="2729" y="6517"/>
                    <a:pt x="1301" y="5769"/>
                  </a:cubicBezTo>
                  <a:cubicBezTo>
                    <a:pt x="2729" y="5019"/>
                    <a:pt x="3442" y="3550"/>
                    <a:pt x="3797" y="2328"/>
                  </a:cubicBezTo>
                  <a:close/>
                  <a:moveTo>
                    <a:pt x="3797" y="1"/>
                  </a:moveTo>
                  <a:cubicBezTo>
                    <a:pt x="3610" y="1"/>
                    <a:pt x="3460" y="151"/>
                    <a:pt x="3451" y="333"/>
                  </a:cubicBezTo>
                  <a:cubicBezTo>
                    <a:pt x="3451" y="376"/>
                    <a:pt x="3230" y="4663"/>
                    <a:pt x="258" y="5436"/>
                  </a:cubicBezTo>
                  <a:cubicBezTo>
                    <a:pt x="108" y="5473"/>
                    <a:pt x="0" y="5609"/>
                    <a:pt x="0" y="5769"/>
                  </a:cubicBezTo>
                  <a:cubicBezTo>
                    <a:pt x="0" y="5927"/>
                    <a:pt x="108" y="6063"/>
                    <a:pt x="258" y="6101"/>
                  </a:cubicBezTo>
                  <a:cubicBezTo>
                    <a:pt x="3230" y="6873"/>
                    <a:pt x="3451" y="11162"/>
                    <a:pt x="3451" y="11203"/>
                  </a:cubicBezTo>
                  <a:cubicBezTo>
                    <a:pt x="3460" y="11386"/>
                    <a:pt x="3610" y="11536"/>
                    <a:pt x="3797" y="11536"/>
                  </a:cubicBezTo>
                  <a:cubicBezTo>
                    <a:pt x="3980" y="11536"/>
                    <a:pt x="4134" y="11386"/>
                    <a:pt x="4138" y="11203"/>
                  </a:cubicBezTo>
                  <a:cubicBezTo>
                    <a:pt x="4144" y="11162"/>
                    <a:pt x="4363" y="6873"/>
                    <a:pt x="7331" y="6101"/>
                  </a:cubicBezTo>
                  <a:cubicBezTo>
                    <a:pt x="7486" y="6063"/>
                    <a:pt x="7588" y="5927"/>
                    <a:pt x="7588" y="5769"/>
                  </a:cubicBezTo>
                  <a:cubicBezTo>
                    <a:pt x="7588" y="5609"/>
                    <a:pt x="7486" y="5473"/>
                    <a:pt x="7331" y="5436"/>
                  </a:cubicBezTo>
                  <a:cubicBezTo>
                    <a:pt x="4363" y="4663"/>
                    <a:pt x="4144" y="376"/>
                    <a:pt x="4138" y="333"/>
                  </a:cubicBezTo>
                  <a:cubicBezTo>
                    <a:pt x="4134" y="151"/>
                    <a:pt x="3980" y="1"/>
                    <a:pt x="3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8546878" y="4666029"/>
              <a:ext cx="220859" cy="335784"/>
            </a:xfrm>
            <a:custGeom>
              <a:avLst/>
              <a:gdLst/>
              <a:ahLst/>
              <a:cxnLst/>
              <a:rect l="l" t="t" r="r" b="b"/>
              <a:pathLst>
                <a:path w="7589" h="11536" extrusionOk="0">
                  <a:moveTo>
                    <a:pt x="3797" y="2328"/>
                  </a:moveTo>
                  <a:cubicBezTo>
                    <a:pt x="4148" y="3550"/>
                    <a:pt x="4859" y="5019"/>
                    <a:pt x="6292" y="5769"/>
                  </a:cubicBezTo>
                  <a:cubicBezTo>
                    <a:pt x="4859" y="6517"/>
                    <a:pt x="4148" y="7988"/>
                    <a:pt x="3797" y="9209"/>
                  </a:cubicBezTo>
                  <a:cubicBezTo>
                    <a:pt x="3442" y="7988"/>
                    <a:pt x="2729" y="6517"/>
                    <a:pt x="1301" y="5769"/>
                  </a:cubicBezTo>
                  <a:cubicBezTo>
                    <a:pt x="2729" y="5019"/>
                    <a:pt x="3442" y="3550"/>
                    <a:pt x="3797" y="2328"/>
                  </a:cubicBezTo>
                  <a:close/>
                  <a:moveTo>
                    <a:pt x="3797" y="1"/>
                  </a:moveTo>
                  <a:cubicBezTo>
                    <a:pt x="3610" y="1"/>
                    <a:pt x="3460" y="151"/>
                    <a:pt x="3451" y="333"/>
                  </a:cubicBezTo>
                  <a:cubicBezTo>
                    <a:pt x="3451" y="376"/>
                    <a:pt x="3230" y="4663"/>
                    <a:pt x="258" y="5436"/>
                  </a:cubicBezTo>
                  <a:cubicBezTo>
                    <a:pt x="108" y="5473"/>
                    <a:pt x="0" y="5609"/>
                    <a:pt x="0" y="5769"/>
                  </a:cubicBezTo>
                  <a:cubicBezTo>
                    <a:pt x="0" y="5927"/>
                    <a:pt x="108" y="6063"/>
                    <a:pt x="258" y="6101"/>
                  </a:cubicBezTo>
                  <a:cubicBezTo>
                    <a:pt x="3230" y="6873"/>
                    <a:pt x="3451" y="11162"/>
                    <a:pt x="3451" y="11203"/>
                  </a:cubicBezTo>
                  <a:cubicBezTo>
                    <a:pt x="3460" y="11386"/>
                    <a:pt x="3610" y="11536"/>
                    <a:pt x="3797" y="11536"/>
                  </a:cubicBezTo>
                  <a:cubicBezTo>
                    <a:pt x="3980" y="11536"/>
                    <a:pt x="4134" y="11386"/>
                    <a:pt x="4138" y="11203"/>
                  </a:cubicBezTo>
                  <a:cubicBezTo>
                    <a:pt x="4144" y="11162"/>
                    <a:pt x="4363" y="6873"/>
                    <a:pt x="7331" y="6101"/>
                  </a:cubicBezTo>
                  <a:cubicBezTo>
                    <a:pt x="7486" y="6063"/>
                    <a:pt x="7588" y="5927"/>
                    <a:pt x="7588" y="5769"/>
                  </a:cubicBezTo>
                  <a:cubicBezTo>
                    <a:pt x="7588" y="5609"/>
                    <a:pt x="7486" y="5473"/>
                    <a:pt x="7331" y="5436"/>
                  </a:cubicBezTo>
                  <a:cubicBezTo>
                    <a:pt x="4363" y="4663"/>
                    <a:pt x="4144" y="376"/>
                    <a:pt x="4138" y="333"/>
                  </a:cubicBezTo>
                  <a:cubicBezTo>
                    <a:pt x="4134" y="151"/>
                    <a:pt x="3980" y="1"/>
                    <a:pt x="3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8873638" y="1268161"/>
              <a:ext cx="124577" cy="124605"/>
            </a:xfrm>
            <a:custGeom>
              <a:avLst/>
              <a:gdLst/>
              <a:ahLst/>
              <a:cxnLst/>
              <a:rect l="l" t="t" r="r" b="b"/>
              <a:pathLst>
                <a:path w="4429" h="4430" extrusionOk="0">
                  <a:moveTo>
                    <a:pt x="2214" y="689"/>
                  </a:moveTo>
                  <a:cubicBezTo>
                    <a:pt x="3057" y="689"/>
                    <a:pt x="3741" y="1377"/>
                    <a:pt x="3741" y="2215"/>
                  </a:cubicBezTo>
                  <a:cubicBezTo>
                    <a:pt x="3741" y="3057"/>
                    <a:pt x="3057" y="3740"/>
                    <a:pt x="2214" y="3740"/>
                  </a:cubicBezTo>
                  <a:cubicBezTo>
                    <a:pt x="1377" y="3740"/>
                    <a:pt x="693" y="3057"/>
                    <a:pt x="693" y="2215"/>
                  </a:cubicBezTo>
                  <a:cubicBezTo>
                    <a:pt x="693" y="1377"/>
                    <a:pt x="1377" y="689"/>
                    <a:pt x="2214" y="689"/>
                  </a:cubicBezTo>
                  <a:close/>
                  <a:moveTo>
                    <a:pt x="2214" y="0"/>
                  </a:moveTo>
                  <a:cubicBezTo>
                    <a:pt x="997" y="0"/>
                    <a:pt x="1" y="998"/>
                    <a:pt x="1" y="2215"/>
                  </a:cubicBezTo>
                  <a:cubicBezTo>
                    <a:pt x="1" y="3437"/>
                    <a:pt x="997" y="4429"/>
                    <a:pt x="2214" y="4429"/>
                  </a:cubicBezTo>
                  <a:cubicBezTo>
                    <a:pt x="3436" y="4429"/>
                    <a:pt x="4429" y="3437"/>
                    <a:pt x="4429" y="2215"/>
                  </a:cubicBezTo>
                  <a:cubicBezTo>
                    <a:pt x="4429" y="998"/>
                    <a:pt x="3436" y="0"/>
                    <a:pt x="2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6172248" y="535005"/>
              <a:ext cx="98100" cy="98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1857148" y="4510405"/>
              <a:ext cx="98100" cy="98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850418" y="2603462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2" hasCustomPrompt="1"/>
          </p:nvPr>
        </p:nvSpPr>
        <p:spPr>
          <a:xfrm>
            <a:off x="1347942" y="2068421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1"/>
          </p:nvPr>
        </p:nvSpPr>
        <p:spPr>
          <a:xfrm>
            <a:off x="850418" y="2939107"/>
            <a:ext cx="21909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3"/>
          </p:nvPr>
        </p:nvSpPr>
        <p:spPr>
          <a:xfrm>
            <a:off x="3476568" y="2603462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4" hasCustomPrompt="1"/>
          </p:nvPr>
        </p:nvSpPr>
        <p:spPr>
          <a:xfrm>
            <a:off x="3974092" y="2068421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5"/>
          </p:nvPr>
        </p:nvSpPr>
        <p:spPr>
          <a:xfrm>
            <a:off x="3476568" y="2939107"/>
            <a:ext cx="21909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6"/>
          </p:nvPr>
        </p:nvSpPr>
        <p:spPr>
          <a:xfrm>
            <a:off x="6102718" y="2603462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7" hasCustomPrompt="1"/>
          </p:nvPr>
        </p:nvSpPr>
        <p:spPr>
          <a:xfrm>
            <a:off x="6600242" y="2068421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8"/>
          </p:nvPr>
        </p:nvSpPr>
        <p:spPr>
          <a:xfrm>
            <a:off x="6102718" y="2939107"/>
            <a:ext cx="21909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166531" y="3367808"/>
            <a:ext cx="416219" cy="632807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"/>
          <p:cNvSpPr/>
          <p:nvPr/>
        </p:nvSpPr>
        <p:spPr>
          <a:xfrm>
            <a:off x="361902" y="1017730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8862325" y="588650"/>
            <a:ext cx="187752" cy="285458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153288" y="251750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8593551" y="1420274"/>
            <a:ext cx="376699" cy="572705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105165" y="257880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8832238" y="35143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8593554" y="2413140"/>
            <a:ext cx="124566" cy="12457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166548" y="1773469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8553661" y="40814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>
            <a:spLocks noGrp="1"/>
          </p:cNvSpPr>
          <p:nvPr>
            <p:ph type="title"/>
          </p:nvPr>
        </p:nvSpPr>
        <p:spPr>
          <a:xfrm>
            <a:off x="2290050" y="3230975"/>
            <a:ext cx="4563900" cy="53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>
            <a:off x="1458150" y="1186813"/>
            <a:ext cx="6227700" cy="224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560152" y="1186824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267338" y="2318586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8222373" y="35566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560148" y="349244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8716200" y="167699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"/>
          <p:cNvSpPr/>
          <p:nvPr/>
        </p:nvSpPr>
        <p:spPr>
          <a:xfrm>
            <a:off x="8318478" y="226087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8873638" y="126816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2238548" y="3256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6172248" y="5350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2041748" y="478488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6497048" y="455945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171078" y="46660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3498300" cy="3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⚝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9648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13339" y="1014274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174688" y="2873849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8122286" y="13091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3611198" y="4679723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549240" y="473947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8652500" y="288312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8480728" y="456087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8652488" y="366686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>
            <a:off x="5085878" y="409037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/>
          <p:nvPr/>
        </p:nvSpPr>
        <p:spPr>
          <a:xfrm>
            <a:off x="7257523" y="434249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7001578" y="4450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5438398" y="916173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title"/>
          </p:nvPr>
        </p:nvSpPr>
        <p:spPr>
          <a:xfrm>
            <a:off x="980725" y="2651038"/>
            <a:ext cx="16959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1"/>
          </p:nvPr>
        </p:nvSpPr>
        <p:spPr>
          <a:xfrm>
            <a:off x="980725" y="3021617"/>
            <a:ext cx="1695900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title" idx="2"/>
          </p:nvPr>
        </p:nvSpPr>
        <p:spPr>
          <a:xfrm>
            <a:off x="3724063" y="2651925"/>
            <a:ext cx="16959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3"/>
          </p:nvPr>
        </p:nvSpPr>
        <p:spPr>
          <a:xfrm>
            <a:off x="3724063" y="3022504"/>
            <a:ext cx="1695900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title" idx="4"/>
          </p:nvPr>
        </p:nvSpPr>
        <p:spPr>
          <a:xfrm>
            <a:off x="6467375" y="2651925"/>
            <a:ext cx="16959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subTitle" idx="5"/>
          </p:nvPr>
        </p:nvSpPr>
        <p:spPr>
          <a:xfrm>
            <a:off x="6467375" y="3022504"/>
            <a:ext cx="1695900" cy="8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174689" y="445024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174688" y="2873849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8065186" y="150465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3184598" y="2192723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924378" y="17999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>
            <a:off x="8652803" y="22689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8873638" y="126816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3120348" y="478488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5894623" y="238778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6414003" y="138580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8716200" y="167699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718651" y="1835250"/>
            <a:ext cx="1914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1"/>
          </p:nvPr>
        </p:nvSpPr>
        <p:spPr>
          <a:xfrm>
            <a:off x="718651" y="2229129"/>
            <a:ext cx="191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title" idx="2"/>
          </p:nvPr>
        </p:nvSpPr>
        <p:spPr>
          <a:xfrm>
            <a:off x="4298848" y="1835250"/>
            <a:ext cx="1914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3"/>
          </p:nvPr>
        </p:nvSpPr>
        <p:spPr>
          <a:xfrm>
            <a:off x="4298848" y="2229129"/>
            <a:ext cx="191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title" idx="4"/>
          </p:nvPr>
        </p:nvSpPr>
        <p:spPr>
          <a:xfrm>
            <a:off x="2395051" y="3497250"/>
            <a:ext cx="1914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subTitle" idx="5"/>
          </p:nvPr>
        </p:nvSpPr>
        <p:spPr>
          <a:xfrm>
            <a:off x="2395051" y="3891129"/>
            <a:ext cx="191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type="title" idx="6"/>
          </p:nvPr>
        </p:nvSpPr>
        <p:spPr>
          <a:xfrm>
            <a:off x="6203848" y="3497250"/>
            <a:ext cx="1914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subTitle" idx="7"/>
          </p:nvPr>
        </p:nvSpPr>
        <p:spPr>
          <a:xfrm>
            <a:off x="6203848" y="3891129"/>
            <a:ext cx="191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113339" y="1014274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7"/>
          <p:cNvSpPr/>
          <p:nvPr/>
        </p:nvSpPr>
        <p:spPr>
          <a:xfrm>
            <a:off x="174688" y="2873849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8122286" y="13091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402148" y="398099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604665" y="460850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/>
          <p:nvPr/>
        </p:nvSpPr>
        <p:spPr>
          <a:xfrm>
            <a:off x="8652500" y="288312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8480728" y="456087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8652488" y="366686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/>
          <p:nvPr/>
        </p:nvSpPr>
        <p:spPr>
          <a:xfrm>
            <a:off x="4576328" y="460850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3965373" y="1896323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6452598" y="1662073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8480728" y="211015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915910" y="1682850"/>
            <a:ext cx="1689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915910" y="2040775"/>
            <a:ext cx="168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title" idx="2"/>
          </p:nvPr>
        </p:nvSpPr>
        <p:spPr>
          <a:xfrm>
            <a:off x="3727350" y="1682850"/>
            <a:ext cx="1689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subTitle" idx="3"/>
          </p:nvPr>
        </p:nvSpPr>
        <p:spPr>
          <a:xfrm>
            <a:off x="3727350" y="2040775"/>
            <a:ext cx="168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title" idx="4"/>
          </p:nvPr>
        </p:nvSpPr>
        <p:spPr>
          <a:xfrm>
            <a:off x="915910" y="3344850"/>
            <a:ext cx="1689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subTitle" idx="5"/>
          </p:nvPr>
        </p:nvSpPr>
        <p:spPr>
          <a:xfrm>
            <a:off x="915910" y="3702775"/>
            <a:ext cx="168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title" idx="6"/>
          </p:nvPr>
        </p:nvSpPr>
        <p:spPr>
          <a:xfrm>
            <a:off x="3727350" y="3344850"/>
            <a:ext cx="1689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subTitle" idx="7"/>
          </p:nvPr>
        </p:nvSpPr>
        <p:spPr>
          <a:xfrm>
            <a:off x="3727350" y="3702775"/>
            <a:ext cx="168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title" idx="8"/>
          </p:nvPr>
        </p:nvSpPr>
        <p:spPr>
          <a:xfrm>
            <a:off x="6538790" y="1682850"/>
            <a:ext cx="1689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subTitle" idx="9"/>
          </p:nvPr>
        </p:nvSpPr>
        <p:spPr>
          <a:xfrm>
            <a:off x="6538790" y="2040775"/>
            <a:ext cx="168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 idx="13"/>
          </p:nvPr>
        </p:nvSpPr>
        <p:spPr>
          <a:xfrm>
            <a:off x="6538790" y="3344850"/>
            <a:ext cx="1689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4" name="Google Shape;254;p18"/>
          <p:cNvSpPr txBox="1">
            <a:spLocks noGrp="1"/>
          </p:cNvSpPr>
          <p:nvPr>
            <p:ph type="subTitle" idx="14"/>
          </p:nvPr>
        </p:nvSpPr>
        <p:spPr>
          <a:xfrm>
            <a:off x="6538790" y="3702775"/>
            <a:ext cx="1689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249302" y="203649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171075" y="1017736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8873648" y="35244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249298" y="319549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74803" y="4576867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/>
          <p:nvPr/>
        </p:nvSpPr>
        <p:spPr>
          <a:xfrm>
            <a:off x="8681950" y="139724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8873638" y="126816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>
            <a:off x="6209998" y="122095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3177248" y="26965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8546878" y="46660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>
            <a:spLocks noGrp="1"/>
          </p:cNvSpPr>
          <p:nvPr>
            <p:ph type="title" hasCustomPrompt="1"/>
          </p:nvPr>
        </p:nvSpPr>
        <p:spPr>
          <a:xfrm>
            <a:off x="3726825" y="540000"/>
            <a:ext cx="47268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8" name="Google Shape;268;p19"/>
          <p:cNvSpPr txBox="1">
            <a:spLocks noGrp="1"/>
          </p:cNvSpPr>
          <p:nvPr>
            <p:ph type="subTitle" idx="1"/>
          </p:nvPr>
        </p:nvSpPr>
        <p:spPr>
          <a:xfrm>
            <a:off x="3726825" y="1246027"/>
            <a:ext cx="4726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 idx="2" hasCustomPrompt="1"/>
          </p:nvPr>
        </p:nvSpPr>
        <p:spPr>
          <a:xfrm>
            <a:off x="3726825" y="1996142"/>
            <a:ext cx="47268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0" name="Google Shape;270;p19"/>
          <p:cNvSpPr txBox="1">
            <a:spLocks noGrp="1"/>
          </p:cNvSpPr>
          <p:nvPr>
            <p:ph type="subTitle" idx="3"/>
          </p:nvPr>
        </p:nvSpPr>
        <p:spPr>
          <a:xfrm>
            <a:off x="3726825" y="2702169"/>
            <a:ext cx="4726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9"/>
          <p:cNvSpPr txBox="1">
            <a:spLocks noGrp="1"/>
          </p:cNvSpPr>
          <p:nvPr>
            <p:ph type="title" idx="4" hasCustomPrompt="1"/>
          </p:nvPr>
        </p:nvSpPr>
        <p:spPr>
          <a:xfrm>
            <a:off x="3726825" y="3452296"/>
            <a:ext cx="47268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72" name="Google Shape;272;p19"/>
          <p:cNvSpPr txBox="1">
            <a:spLocks noGrp="1"/>
          </p:cNvSpPr>
          <p:nvPr>
            <p:ph type="subTitle" idx="5"/>
          </p:nvPr>
        </p:nvSpPr>
        <p:spPr>
          <a:xfrm>
            <a:off x="3726825" y="4158324"/>
            <a:ext cx="4726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2881702" y="4259955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8646273" y="4419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646998" y="366534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1514898" y="11891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3538273" y="33542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536365" y="4480852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3636375" y="167712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604665" y="53498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 txBox="1">
            <a:spLocks noGrp="1"/>
          </p:cNvSpPr>
          <p:nvPr>
            <p:ph type="subTitle" idx="1"/>
          </p:nvPr>
        </p:nvSpPr>
        <p:spPr>
          <a:xfrm>
            <a:off x="720000" y="1696150"/>
            <a:ext cx="2612400" cy="24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9648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266590" y="119871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"/>
          <p:cNvSpPr/>
          <p:nvPr/>
        </p:nvSpPr>
        <p:spPr>
          <a:xfrm>
            <a:off x="4094748" y="179929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"/>
          <p:cNvSpPr/>
          <p:nvPr/>
        </p:nvSpPr>
        <p:spPr>
          <a:xfrm>
            <a:off x="487461" y="47430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"/>
          <p:cNvSpPr/>
          <p:nvPr/>
        </p:nvSpPr>
        <p:spPr>
          <a:xfrm>
            <a:off x="1663265" y="405061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0"/>
          <p:cNvSpPr/>
          <p:nvPr/>
        </p:nvSpPr>
        <p:spPr>
          <a:xfrm>
            <a:off x="8490100" y="288324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5745302" y="678455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8490098" y="44775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455450" y="2352450"/>
            <a:ext cx="35859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332050" y="1392663"/>
            <a:ext cx="18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4958850" y="3037438"/>
            <a:ext cx="2579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84352" y="178824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636377" y="4169830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184350" y="1811486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604665" y="73991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379848" y="9308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646998" y="366534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2698123" y="7847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74803" y="43907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38273" y="31918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687149" y="3845568"/>
            <a:ext cx="220852" cy="22093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635325" y="167712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276440" y="4440602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405577" y="4230180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211131" y="2084708"/>
            <a:ext cx="170999" cy="25999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247575" y="333184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"/>
          <p:cNvSpPr/>
          <p:nvPr/>
        </p:nvSpPr>
        <p:spPr>
          <a:xfrm rot="10800000" flipH="1">
            <a:off x="8596973" y="4339444"/>
            <a:ext cx="322248" cy="48996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1"/>
          <p:cNvSpPr/>
          <p:nvPr/>
        </p:nvSpPr>
        <p:spPr>
          <a:xfrm rot="10800000" flipH="1">
            <a:off x="8778352" y="329449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"/>
          <p:cNvSpPr/>
          <p:nvPr/>
        </p:nvSpPr>
        <p:spPr>
          <a:xfrm rot="10800000" flipH="1">
            <a:off x="8630450" y="3283412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"/>
          <p:cNvSpPr/>
          <p:nvPr/>
        </p:nvSpPr>
        <p:spPr>
          <a:xfrm rot="10800000" flipH="1">
            <a:off x="8778356" y="1283756"/>
            <a:ext cx="170999" cy="25999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"/>
          <p:cNvSpPr/>
          <p:nvPr/>
        </p:nvSpPr>
        <p:spPr>
          <a:xfrm rot="10800000" flipH="1">
            <a:off x="6652050" y="4772537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1"/>
          <p:cNvSpPr/>
          <p:nvPr/>
        </p:nvSpPr>
        <p:spPr>
          <a:xfrm rot="10800000" flipH="1">
            <a:off x="4170656" y="4691581"/>
            <a:ext cx="170999" cy="25999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"/>
          <p:cNvSpPr/>
          <p:nvPr/>
        </p:nvSpPr>
        <p:spPr>
          <a:xfrm rot="10800000" flipH="1">
            <a:off x="1762150" y="4844537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"/>
          <p:cNvSpPr/>
          <p:nvPr/>
        </p:nvSpPr>
        <p:spPr>
          <a:xfrm>
            <a:off x="211123" y="329449"/>
            <a:ext cx="322248" cy="48996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"/>
          <p:cNvSpPr txBox="1">
            <a:spLocks noGrp="1"/>
          </p:cNvSpPr>
          <p:nvPr>
            <p:ph type="ctrTitle"/>
          </p:nvPr>
        </p:nvSpPr>
        <p:spPr>
          <a:xfrm>
            <a:off x="2685600" y="517425"/>
            <a:ext cx="3772800" cy="8139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6" name="Google Shape;306;p22"/>
          <p:cNvSpPr txBox="1">
            <a:spLocks noGrp="1"/>
          </p:cNvSpPr>
          <p:nvPr>
            <p:ph type="subTitle" idx="1"/>
          </p:nvPr>
        </p:nvSpPr>
        <p:spPr>
          <a:xfrm>
            <a:off x="2425050" y="2219400"/>
            <a:ext cx="4293900" cy="11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22"/>
          <p:cNvSpPr txBox="1"/>
          <p:nvPr/>
        </p:nvSpPr>
        <p:spPr>
          <a:xfrm>
            <a:off x="2685600" y="3508900"/>
            <a:ext cx="37728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</a:t>
            </a:r>
            <a:r>
              <a:rPr lang="en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 This presentation template was created by </a:t>
            </a:r>
            <a:r>
              <a:rPr lang="en" b="1">
                <a:solidFill>
                  <a:schemeClr val="dk2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b="1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,</a:t>
            </a:r>
            <a:r>
              <a:rPr lang="en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 including icons by </a:t>
            </a:r>
            <a:r>
              <a:rPr lang="en" b="1">
                <a:solidFill>
                  <a:schemeClr val="dk2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 and infographics &amp; images by </a:t>
            </a:r>
            <a:r>
              <a:rPr lang="en" b="1">
                <a:solidFill>
                  <a:schemeClr val="dk2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347402" y="348474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590513" y="203691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"/>
          <p:cNvSpPr/>
          <p:nvPr/>
        </p:nvSpPr>
        <p:spPr>
          <a:xfrm>
            <a:off x="2215198" y="193879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272628" y="444060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"/>
          <p:cNvSpPr/>
          <p:nvPr/>
        </p:nvSpPr>
        <p:spPr>
          <a:xfrm>
            <a:off x="8650528" y="459277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8149188" y="1224086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1905448" y="47116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7732863" y="4315986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7026998" y="383365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8698650" y="203691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"/>
          <p:cNvSpPr/>
          <p:nvPr/>
        </p:nvSpPr>
        <p:spPr>
          <a:xfrm>
            <a:off x="908503" y="279855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8546875" y="183774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3"/>
          <p:cNvGrpSpPr/>
          <p:nvPr/>
        </p:nvGrpSpPr>
        <p:grpSpPr>
          <a:xfrm rot="10800000" flipH="1">
            <a:off x="171078" y="183149"/>
            <a:ext cx="8827136" cy="4818665"/>
            <a:chOff x="171078" y="183149"/>
            <a:chExt cx="8827136" cy="4818665"/>
          </a:xfrm>
        </p:grpSpPr>
        <p:sp>
          <p:nvSpPr>
            <p:cNvPr id="322" name="Google Shape;322;p23"/>
            <p:cNvSpPr/>
            <p:nvPr/>
          </p:nvSpPr>
          <p:spPr>
            <a:xfrm>
              <a:off x="2362502" y="183149"/>
              <a:ext cx="309897" cy="471159"/>
            </a:xfrm>
            <a:custGeom>
              <a:avLst/>
              <a:gdLst/>
              <a:ahLst/>
              <a:cxnLst/>
              <a:rect l="l" t="t" r="r" b="b"/>
              <a:pathLst>
                <a:path w="7589" h="11536" extrusionOk="0">
                  <a:moveTo>
                    <a:pt x="3797" y="2328"/>
                  </a:moveTo>
                  <a:cubicBezTo>
                    <a:pt x="4148" y="3550"/>
                    <a:pt x="4859" y="5019"/>
                    <a:pt x="6292" y="5769"/>
                  </a:cubicBezTo>
                  <a:cubicBezTo>
                    <a:pt x="4859" y="6517"/>
                    <a:pt x="4148" y="7988"/>
                    <a:pt x="3797" y="9209"/>
                  </a:cubicBezTo>
                  <a:cubicBezTo>
                    <a:pt x="3442" y="7988"/>
                    <a:pt x="2729" y="6517"/>
                    <a:pt x="1301" y="5769"/>
                  </a:cubicBezTo>
                  <a:cubicBezTo>
                    <a:pt x="2729" y="5019"/>
                    <a:pt x="3442" y="3550"/>
                    <a:pt x="3797" y="2328"/>
                  </a:cubicBezTo>
                  <a:close/>
                  <a:moveTo>
                    <a:pt x="3797" y="1"/>
                  </a:moveTo>
                  <a:cubicBezTo>
                    <a:pt x="3610" y="1"/>
                    <a:pt x="3460" y="151"/>
                    <a:pt x="3451" y="333"/>
                  </a:cubicBezTo>
                  <a:cubicBezTo>
                    <a:pt x="3451" y="376"/>
                    <a:pt x="3230" y="4663"/>
                    <a:pt x="258" y="5436"/>
                  </a:cubicBezTo>
                  <a:cubicBezTo>
                    <a:pt x="108" y="5473"/>
                    <a:pt x="0" y="5609"/>
                    <a:pt x="0" y="5769"/>
                  </a:cubicBezTo>
                  <a:cubicBezTo>
                    <a:pt x="0" y="5927"/>
                    <a:pt x="108" y="6063"/>
                    <a:pt x="258" y="6101"/>
                  </a:cubicBezTo>
                  <a:cubicBezTo>
                    <a:pt x="3230" y="6873"/>
                    <a:pt x="3451" y="11162"/>
                    <a:pt x="3451" y="11203"/>
                  </a:cubicBezTo>
                  <a:cubicBezTo>
                    <a:pt x="3460" y="11386"/>
                    <a:pt x="3610" y="11536"/>
                    <a:pt x="3797" y="11536"/>
                  </a:cubicBezTo>
                  <a:cubicBezTo>
                    <a:pt x="3980" y="11536"/>
                    <a:pt x="4134" y="11386"/>
                    <a:pt x="4138" y="11203"/>
                  </a:cubicBezTo>
                  <a:cubicBezTo>
                    <a:pt x="4144" y="11162"/>
                    <a:pt x="4363" y="6873"/>
                    <a:pt x="7331" y="6101"/>
                  </a:cubicBezTo>
                  <a:cubicBezTo>
                    <a:pt x="7486" y="6063"/>
                    <a:pt x="7588" y="5927"/>
                    <a:pt x="7588" y="5769"/>
                  </a:cubicBezTo>
                  <a:cubicBezTo>
                    <a:pt x="7588" y="5609"/>
                    <a:pt x="7486" y="5473"/>
                    <a:pt x="7331" y="5436"/>
                  </a:cubicBezTo>
                  <a:cubicBezTo>
                    <a:pt x="4363" y="4663"/>
                    <a:pt x="4144" y="376"/>
                    <a:pt x="4138" y="333"/>
                  </a:cubicBezTo>
                  <a:cubicBezTo>
                    <a:pt x="4134" y="151"/>
                    <a:pt x="3980" y="1"/>
                    <a:pt x="3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347388" y="1224086"/>
              <a:ext cx="124577" cy="124605"/>
            </a:xfrm>
            <a:custGeom>
              <a:avLst/>
              <a:gdLst/>
              <a:ahLst/>
              <a:cxnLst/>
              <a:rect l="l" t="t" r="r" b="b"/>
              <a:pathLst>
                <a:path w="4429" h="4430" extrusionOk="0">
                  <a:moveTo>
                    <a:pt x="2214" y="689"/>
                  </a:moveTo>
                  <a:cubicBezTo>
                    <a:pt x="3057" y="689"/>
                    <a:pt x="3741" y="1377"/>
                    <a:pt x="3741" y="2215"/>
                  </a:cubicBezTo>
                  <a:cubicBezTo>
                    <a:pt x="3741" y="3057"/>
                    <a:pt x="3057" y="3740"/>
                    <a:pt x="2214" y="3740"/>
                  </a:cubicBezTo>
                  <a:cubicBezTo>
                    <a:pt x="1377" y="3740"/>
                    <a:pt x="693" y="3057"/>
                    <a:pt x="693" y="2215"/>
                  </a:cubicBezTo>
                  <a:cubicBezTo>
                    <a:pt x="693" y="1377"/>
                    <a:pt x="1377" y="689"/>
                    <a:pt x="2214" y="689"/>
                  </a:cubicBezTo>
                  <a:close/>
                  <a:moveTo>
                    <a:pt x="2214" y="0"/>
                  </a:moveTo>
                  <a:cubicBezTo>
                    <a:pt x="997" y="0"/>
                    <a:pt x="1" y="998"/>
                    <a:pt x="1" y="2215"/>
                  </a:cubicBezTo>
                  <a:cubicBezTo>
                    <a:pt x="1" y="3437"/>
                    <a:pt x="997" y="4429"/>
                    <a:pt x="2214" y="4429"/>
                  </a:cubicBezTo>
                  <a:cubicBezTo>
                    <a:pt x="3436" y="4429"/>
                    <a:pt x="4429" y="3437"/>
                    <a:pt x="4429" y="2215"/>
                  </a:cubicBezTo>
                  <a:cubicBezTo>
                    <a:pt x="4429" y="998"/>
                    <a:pt x="3436" y="0"/>
                    <a:pt x="2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8222373" y="3556630"/>
              <a:ext cx="98100" cy="98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1120498" y="3556623"/>
              <a:ext cx="98100" cy="98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71078" y="4666029"/>
              <a:ext cx="220859" cy="335784"/>
            </a:xfrm>
            <a:custGeom>
              <a:avLst/>
              <a:gdLst/>
              <a:ahLst/>
              <a:cxnLst/>
              <a:rect l="l" t="t" r="r" b="b"/>
              <a:pathLst>
                <a:path w="7589" h="11536" extrusionOk="0">
                  <a:moveTo>
                    <a:pt x="3797" y="2328"/>
                  </a:moveTo>
                  <a:cubicBezTo>
                    <a:pt x="4148" y="3550"/>
                    <a:pt x="4859" y="5019"/>
                    <a:pt x="6292" y="5769"/>
                  </a:cubicBezTo>
                  <a:cubicBezTo>
                    <a:pt x="4859" y="6517"/>
                    <a:pt x="4148" y="7988"/>
                    <a:pt x="3797" y="9209"/>
                  </a:cubicBezTo>
                  <a:cubicBezTo>
                    <a:pt x="3442" y="7988"/>
                    <a:pt x="2729" y="6517"/>
                    <a:pt x="1301" y="5769"/>
                  </a:cubicBezTo>
                  <a:cubicBezTo>
                    <a:pt x="2729" y="5019"/>
                    <a:pt x="3442" y="3550"/>
                    <a:pt x="3797" y="2328"/>
                  </a:cubicBezTo>
                  <a:close/>
                  <a:moveTo>
                    <a:pt x="3797" y="1"/>
                  </a:moveTo>
                  <a:cubicBezTo>
                    <a:pt x="3610" y="1"/>
                    <a:pt x="3460" y="151"/>
                    <a:pt x="3451" y="333"/>
                  </a:cubicBezTo>
                  <a:cubicBezTo>
                    <a:pt x="3451" y="376"/>
                    <a:pt x="3230" y="4663"/>
                    <a:pt x="258" y="5436"/>
                  </a:cubicBezTo>
                  <a:cubicBezTo>
                    <a:pt x="108" y="5473"/>
                    <a:pt x="0" y="5609"/>
                    <a:pt x="0" y="5769"/>
                  </a:cubicBezTo>
                  <a:cubicBezTo>
                    <a:pt x="0" y="5927"/>
                    <a:pt x="108" y="6063"/>
                    <a:pt x="258" y="6101"/>
                  </a:cubicBezTo>
                  <a:cubicBezTo>
                    <a:pt x="3230" y="6873"/>
                    <a:pt x="3451" y="11162"/>
                    <a:pt x="3451" y="11203"/>
                  </a:cubicBezTo>
                  <a:cubicBezTo>
                    <a:pt x="3460" y="11386"/>
                    <a:pt x="3610" y="11536"/>
                    <a:pt x="3797" y="11536"/>
                  </a:cubicBezTo>
                  <a:cubicBezTo>
                    <a:pt x="3980" y="11536"/>
                    <a:pt x="4134" y="11386"/>
                    <a:pt x="4138" y="11203"/>
                  </a:cubicBezTo>
                  <a:cubicBezTo>
                    <a:pt x="4144" y="11162"/>
                    <a:pt x="4363" y="6873"/>
                    <a:pt x="7331" y="6101"/>
                  </a:cubicBezTo>
                  <a:cubicBezTo>
                    <a:pt x="7486" y="6063"/>
                    <a:pt x="7588" y="5927"/>
                    <a:pt x="7588" y="5769"/>
                  </a:cubicBezTo>
                  <a:cubicBezTo>
                    <a:pt x="7588" y="5609"/>
                    <a:pt x="7486" y="5473"/>
                    <a:pt x="7331" y="5436"/>
                  </a:cubicBezTo>
                  <a:cubicBezTo>
                    <a:pt x="4363" y="4663"/>
                    <a:pt x="4144" y="376"/>
                    <a:pt x="4138" y="333"/>
                  </a:cubicBezTo>
                  <a:cubicBezTo>
                    <a:pt x="4134" y="151"/>
                    <a:pt x="3980" y="1"/>
                    <a:pt x="3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8222375" y="674799"/>
              <a:ext cx="324506" cy="493366"/>
            </a:xfrm>
            <a:custGeom>
              <a:avLst/>
              <a:gdLst/>
              <a:ahLst/>
              <a:cxnLst/>
              <a:rect l="l" t="t" r="r" b="b"/>
              <a:pathLst>
                <a:path w="7589" h="11536" extrusionOk="0">
                  <a:moveTo>
                    <a:pt x="3797" y="2328"/>
                  </a:moveTo>
                  <a:cubicBezTo>
                    <a:pt x="4148" y="3550"/>
                    <a:pt x="4859" y="5019"/>
                    <a:pt x="6292" y="5769"/>
                  </a:cubicBezTo>
                  <a:cubicBezTo>
                    <a:pt x="4859" y="6517"/>
                    <a:pt x="4148" y="7988"/>
                    <a:pt x="3797" y="9209"/>
                  </a:cubicBezTo>
                  <a:cubicBezTo>
                    <a:pt x="3442" y="7988"/>
                    <a:pt x="2729" y="6517"/>
                    <a:pt x="1301" y="5769"/>
                  </a:cubicBezTo>
                  <a:cubicBezTo>
                    <a:pt x="2729" y="5019"/>
                    <a:pt x="3442" y="3550"/>
                    <a:pt x="3797" y="2328"/>
                  </a:cubicBezTo>
                  <a:close/>
                  <a:moveTo>
                    <a:pt x="3797" y="1"/>
                  </a:moveTo>
                  <a:cubicBezTo>
                    <a:pt x="3610" y="1"/>
                    <a:pt x="3460" y="151"/>
                    <a:pt x="3451" y="333"/>
                  </a:cubicBezTo>
                  <a:cubicBezTo>
                    <a:pt x="3451" y="376"/>
                    <a:pt x="3230" y="4663"/>
                    <a:pt x="258" y="5436"/>
                  </a:cubicBezTo>
                  <a:cubicBezTo>
                    <a:pt x="108" y="5473"/>
                    <a:pt x="0" y="5609"/>
                    <a:pt x="0" y="5769"/>
                  </a:cubicBezTo>
                  <a:cubicBezTo>
                    <a:pt x="0" y="5927"/>
                    <a:pt x="108" y="6063"/>
                    <a:pt x="258" y="6101"/>
                  </a:cubicBezTo>
                  <a:cubicBezTo>
                    <a:pt x="3230" y="6873"/>
                    <a:pt x="3451" y="11162"/>
                    <a:pt x="3451" y="11203"/>
                  </a:cubicBezTo>
                  <a:cubicBezTo>
                    <a:pt x="3460" y="11386"/>
                    <a:pt x="3610" y="11536"/>
                    <a:pt x="3797" y="11536"/>
                  </a:cubicBezTo>
                  <a:cubicBezTo>
                    <a:pt x="3980" y="11536"/>
                    <a:pt x="4134" y="11386"/>
                    <a:pt x="4138" y="11203"/>
                  </a:cubicBezTo>
                  <a:cubicBezTo>
                    <a:pt x="4144" y="11162"/>
                    <a:pt x="4363" y="6873"/>
                    <a:pt x="7331" y="6101"/>
                  </a:cubicBezTo>
                  <a:cubicBezTo>
                    <a:pt x="7486" y="6063"/>
                    <a:pt x="7588" y="5927"/>
                    <a:pt x="7588" y="5769"/>
                  </a:cubicBezTo>
                  <a:cubicBezTo>
                    <a:pt x="7588" y="5609"/>
                    <a:pt x="7486" y="5473"/>
                    <a:pt x="7331" y="5436"/>
                  </a:cubicBezTo>
                  <a:cubicBezTo>
                    <a:pt x="4363" y="4663"/>
                    <a:pt x="4144" y="376"/>
                    <a:pt x="4138" y="333"/>
                  </a:cubicBezTo>
                  <a:cubicBezTo>
                    <a:pt x="4134" y="151"/>
                    <a:pt x="3980" y="1"/>
                    <a:pt x="3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8546878" y="4666029"/>
              <a:ext cx="220859" cy="335784"/>
            </a:xfrm>
            <a:custGeom>
              <a:avLst/>
              <a:gdLst/>
              <a:ahLst/>
              <a:cxnLst/>
              <a:rect l="l" t="t" r="r" b="b"/>
              <a:pathLst>
                <a:path w="7589" h="11536" extrusionOk="0">
                  <a:moveTo>
                    <a:pt x="3797" y="2328"/>
                  </a:moveTo>
                  <a:cubicBezTo>
                    <a:pt x="4148" y="3550"/>
                    <a:pt x="4859" y="5019"/>
                    <a:pt x="6292" y="5769"/>
                  </a:cubicBezTo>
                  <a:cubicBezTo>
                    <a:pt x="4859" y="6517"/>
                    <a:pt x="4148" y="7988"/>
                    <a:pt x="3797" y="9209"/>
                  </a:cubicBezTo>
                  <a:cubicBezTo>
                    <a:pt x="3442" y="7988"/>
                    <a:pt x="2729" y="6517"/>
                    <a:pt x="1301" y="5769"/>
                  </a:cubicBezTo>
                  <a:cubicBezTo>
                    <a:pt x="2729" y="5019"/>
                    <a:pt x="3442" y="3550"/>
                    <a:pt x="3797" y="2328"/>
                  </a:cubicBezTo>
                  <a:close/>
                  <a:moveTo>
                    <a:pt x="3797" y="1"/>
                  </a:moveTo>
                  <a:cubicBezTo>
                    <a:pt x="3610" y="1"/>
                    <a:pt x="3460" y="151"/>
                    <a:pt x="3451" y="333"/>
                  </a:cubicBezTo>
                  <a:cubicBezTo>
                    <a:pt x="3451" y="376"/>
                    <a:pt x="3230" y="4663"/>
                    <a:pt x="258" y="5436"/>
                  </a:cubicBezTo>
                  <a:cubicBezTo>
                    <a:pt x="108" y="5473"/>
                    <a:pt x="0" y="5609"/>
                    <a:pt x="0" y="5769"/>
                  </a:cubicBezTo>
                  <a:cubicBezTo>
                    <a:pt x="0" y="5927"/>
                    <a:pt x="108" y="6063"/>
                    <a:pt x="258" y="6101"/>
                  </a:cubicBezTo>
                  <a:cubicBezTo>
                    <a:pt x="3230" y="6873"/>
                    <a:pt x="3451" y="11162"/>
                    <a:pt x="3451" y="11203"/>
                  </a:cubicBezTo>
                  <a:cubicBezTo>
                    <a:pt x="3460" y="11386"/>
                    <a:pt x="3610" y="11536"/>
                    <a:pt x="3797" y="11536"/>
                  </a:cubicBezTo>
                  <a:cubicBezTo>
                    <a:pt x="3980" y="11536"/>
                    <a:pt x="4134" y="11386"/>
                    <a:pt x="4138" y="11203"/>
                  </a:cubicBezTo>
                  <a:cubicBezTo>
                    <a:pt x="4144" y="11162"/>
                    <a:pt x="4363" y="6873"/>
                    <a:pt x="7331" y="6101"/>
                  </a:cubicBezTo>
                  <a:cubicBezTo>
                    <a:pt x="7486" y="6063"/>
                    <a:pt x="7588" y="5927"/>
                    <a:pt x="7588" y="5769"/>
                  </a:cubicBezTo>
                  <a:cubicBezTo>
                    <a:pt x="7588" y="5609"/>
                    <a:pt x="7486" y="5473"/>
                    <a:pt x="7331" y="5436"/>
                  </a:cubicBezTo>
                  <a:cubicBezTo>
                    <a:pt x="4363" y="4663"/>
                    <a:pt x="4144" y="376"/>
                    <a:pt x="4138" y="333"/>
                  </a:cubicBezTo>
                  <a:cubicBezTo>
                    <a:pt x="4134" y="151"/>
                    <a:pt x="3980" y="1"/>
                    <a:pt x="3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8873638" y="1268161"/>
              <a:ext cx="124577" cy="124605"/>
            </a:xfrm>
            <a:custGeom>
              <a:avLst/>
              <a:gdLst/>
              <a:ahLst/>
              <a:cxnLst/>
              <a:rect l="l" t="t" r="r" b="b"/>
              <a:pathLst>
                <a:path w="4429" h="4430" extrusionOk="0">
                  <a:moveTo>
                    <a:pt x="2214" y="689"/>
                  </a:moveTo>
                  <a:cubicBezTo>
                    <a:pt x="3057" y="689"/>
                    <a:pt x="3741" y="1377"/>
                    <a:pt x="3741" y="2215"/>
                  </a:cubicBezTo>
                  <a:cubicBezTo>
                    <a:pt x="3741" y="3057"/>
                    <a:pt x="3057" y="3740"/>
                    <a:pt x="2214" y="3740"/>
                  </a:cubicBezTo>
                  <a:cubicBezTo>
                    <a:pt x="1377" y="3740"/>
                    <a:pt x="693" y="3057"/>
                    <a:pt x="693" y="2215"/>
                  </a:cubicBezTo>
                  <a:cubicBezTo>
                    <a:pt x="693" y="1377"/>
                    <a:pt x="1377" y="689"/>
                    <a:pt x="2214" y="689"/>
                  </a:cubicBezTo>
                  <a:close/>
                  <a:moveTo>
                    <a:pt x="2214" y="0"/>
                  </a:moveTo>
                  <a:cubicBezTo>
                    <a:pt x="997" y="0"/>
                    <a:pt x="1" y="998"/>
                    <a:pt x="1" y="2215"/>
                  </a:cubicBezTo>
                  <a:cubicBezTo>
                    <a:pt x="1" y="3437"/>
                    <a:pt x="997" y="4429"/>
                    <a:pt x="2214" y="4429"/>
                  </a:cubicBezTo>
                  <a:cubicBezTo>
                    <a:pt x="3436" y="4429"/>
                    <a:pt x="4429" y="3437"/>
                    <a:pt x="4429" y="2215"/>
                  </a:cubicBezTo>
                  <a:cubicBezTo>
                    <a:pt x="4429" y="998"/>
                    <a:pt x="3436" y="0"/>
                    <a:pt x="2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6172248" y="535005"/>
              <a:ext cx="98100" cy="98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1857148" y="4510405"/>
              <a:ext cx="98100" cy="981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rish Grover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211123" y="329449"/>
            <a:ext cx="322248" cy="48996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rot="10800000" flipH="1">
            <a:off x="8778352" y="329449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8563267" y="1488789"/>
            <a:ext cx="389651" cy="487614"/>
            <a:chOff x="4486976" y="3269958"/>
            <a:chExt cx="242788" cy="303847"/>
          </a:xfrm>
        </p:grpSpPr>
        <p:sp>
          <p:nvSpPr>
            <p:cNvPr id="47" name="Google Shape;47;p4"/>
            <p:cNvSpPr/>
            <p:nvPr/>
          </p:nvSpPr>
          <p:spPr>
            <a:xfrm>
              <a:off x="4486976" y="3269958"/>
              <a:ext cx="242788" cy="303847"/>
            </a:xfrm>
            <a:custGeom>
              <a:avLst/>
              <a:gdLst/>
              <a:ahLst/>
              <a:cxnLst/>
              <a:rect l="l" t="t" r="r" b="b"/>
              <a:pathLst>
                <a:path w="11897" h="14889" extrusionOk="0">
                  <a:moveTo>
                    <a:pt x="6691" y="577"/>
                  </a:moveTo>
                  <a:cubicBezTo>
                    <a:pt x="6765" y="577"/>
                    <a:pt x="6813" y="582"/>
                    <a:pt x="6826" y="582"/>
                  </a:cubicBezTo>
                  <a:cubicBezTo>
                    <a:pt x="8517" y="666"/>
                    <a:pt x="9701" y="1242"/>
                    <a:pt x="10352" y="2299"/>
                  </a:cubicBezTo>
                  <a:cubicBezTo>
                    <a:pt x="11283" y="3812"/>
                    <a:pt x="10899" y="5951"/>
                    <a:pt x="10291" y="7327"/>
                  </a:cubicBezTo>
                  <a:cubicBezTo>
                    <a:pt x="9944" y="8105"/>
                    <a:pt x="9809" y="9036"/>
                    <a:pt x="9678" y="9935"/>
                  </a:cubicBezTo>
                  <a:cubicBezTo>
                    <a:pt x="9345" y="12182"/>
                    <a:pt x="9036" y="14307"/>
                    <a:pt x="5572" y="14307"/>
                  </a:cubicBezTo>
                  <a:cubicBezTo>
                    <a:pt x="4107" y="14307"/>
                    <a:pt x="2974" y="13783"/>
                    <a:pt x="2206" y="12748"/>
                  </a:cubicBezTo>
                  <a:cubicBezTo>
                    <a:pt x="699" y="10717"/>
                    <a:pt x="858" y="7056"/>
                    <a:pt x="1682" y="4327"/>
                  </a:cubicBezTo>
                  <a:cubicBezTo>
                    <a:pt x="2759" y="778"/>
                    <a:pt x="5979" y="577"/>
                    <a:pt x="6691" y="577"/>
                  </a:cubicBezTo>
                  <a:close/>
                  <a:moveTo>
                    <a:pt x="6751" y="0"/>
                  </a:moveTo>
                  <a:cubicBezTo>
                    <a:pt x="6072" y="0"/>
                    <a:pt x="2332" y="186"/>
                    <a:pt x="1130" y="4159"/>
                  </a:cubicBezTo>
                  <a:cubicBezTo>
                    <a:pt x="325" y="6817"/>
                    <a:pt x="1" y="10754"/>
                    <a:pt x="1738" y="13095"/>
                  </a:cubicBezTo>
                  <a:cubicBezTo>
                    <a:pt x="2623" y="14284"/>
                    <a:pt x="3911" y="14888"/>
                    <a:pt x="5572" y="14888"/>
                  </a:cubicBezTo>
                  <a:cubicBezTo>
                    <a:pt x="9537" y="14888"/>
                    <a:pt x="9916" y="12298"/>
                    <a:pt x="10248" y="10019"/>
                  </a:cubicBezTo>
                  <a:cubicBezTo>
                    <a:pt x="10380" y="9120"/>
                    <a:pt x="10506" y="8269"/>
                    <a:pt x="10820" y="7562"/>
                  </a:cubicBezTo>
                  <a:cubicBezTo>
                    <a:pt x="11522" y="5989"/>
                    <a:pt x="11896" y="3699"/>
                    <a:pt x="10848" y="1996"/>
                  </a:cubicBezTo>
                  <a:cubicBezTo>
                    <a:pt x="10090" y="765"/>
                    <a:pt x="8746" y="95"/>
                    <a:pt x="6854" y="2"/>
                  </a:cubicBezTo>
                  <a:cubicBezTo>
                    <a:pt x="6845" y="1"/>
                    <a:pt x="6809" y="0"/>
                    <a:pt x="67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583850" y="3345812"/>
              <a:ext cx="67467" cy="150607"/>
            </a:xfrm>
            <a:custGeom>
              <a:avLst/>
              <a:gdLst/>
              <a:ahLst/>
              <a:cxnLst/>
              <a:rect l="l" t="t" r="r" b="b"/>
              <a:pathLst>
                <a:path w="3306" h="7380" extrusionOk="0">
                  <a:moveTo>
                    <a:pt x="293" y="0"/>
                  </a:moveTo>
                  <a:cubicBezTo>
                    <a:pt x="251" y="0"/>
                    <a:pt x="209" y="10"/>
                    <a:pt x="169" y="29"/>
                  </a:cubicBezTo>
                  <a:cubicBezTo>
                    <a:pt x="67" y="77"/>
                    <a:pt x="1" y="179"/>
                    <a:pt x="1" y="291"/>
                  </a:cubicBezTo>
                  <a:lnTo>
                    <a:pt x="1" y="7088"/>
                  </a:lnTo>
                  <a:cubicBezTo>
                    <a:pt x="1" y="7248"/>
                    <a:pt x="132" y="7379"/>
                    <a:pt x="292" y="7379"/>
                  </a:cubicBezTo>
                  <a:cubicBezTo>
                    <a:pt x="450" y="7379"/>
                    <a:pt x="582" y="7248"/>
                    <a:pt x="582" y="7088"/>
                  </a:cubicBezTo>
                  <a:lnTo>
                    <a:pt x="582" y="909"/>
                  </a:lnTo>
                  <a:lnTo>
                    <a:pt x="2791" y="2749"/>
                  </a:lnTo>
                  <a:cubicBezTo>
                    <a:pt x="2847" y="2794"/>
                    <a:pt x="2913" y="2816"/>
                    <a:pt x="2978" y="2816"/>
                  </a:cubicBezTo>
                  <a:cubicBezTo>
                    <a:pt x="3062" y="2816"/>
                    <a:pt x="3145" y="2780"/>
                    <a:pt x="3203" y="2711"/>
                  </a:cubicBezTo>
                  <a:cubicBezTo>
                    <a:pt x="3306" y="2585"/>
                    <a:pt x="3287" y="2402"/>
                    <a:pt x="3166" y="2300"/>
                  </a:cubicBezTo>
                  <a:lnTo>
                    <a:pt x="478" y="67"/>
                  </a:lnTo>
                  <a:cubicBezTo>
                    <a:pt x="424" y="24"/>
                    <a:pt x="359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583095" y="3408280"/>
              <a:ext cx="48917" cy="34836"/>
            </a:xfrm>
            <a:custGeom>
              <a:avLst/>
              <a:gdLst/>
              <a:ahLst/>
              <a:cxnLst/>
              <a:rect l="l" t="t" r="r" b="b"/>
              <a:pathLst>
                <a:path w="2397" h="1707" extrusionOk="0">
                  <a:moveTo>
                    <a:pt x="328" y="0"/>
                  </a:moveTo>
                  <a:cubicBezTo>
                    <a:pt x="233" y="0"/>
                    <a:pt x="141" y="47"/>
                    <a:pt x="85" y="133"/>
                  </a:cubicBezTo>
                  <a:cubicBezTo>
                    <a:pt x="1" y="264"/>
                    <a:pt x="38" y="447"/>
                    <a:pt x="169" y="531"/>
                  </a:cubicBezTo>
                  <a:lnTo>
                    <a:pt x="1911" y="1659"/>
                  </a:lnTo>
                  <a:cubicBezTo>
                    <a:pt x="1958" y="1692"/>
                    <a:pt x="2014" y="1706"/>
                    <a:pt x="2066" y="1706"/>
                  </a:cubicBezTo>
                  <a:cubicBezTo>
                    <a:pt x="2163" y="1706"/>
                    <a:pt x="2257" y="1664"/>
                    <a:pt x="2308" y="1575"/>
                  </a:cubicBezTo>
                  <a:cubicBezTo>
                    <a:pt x="2397" y="1443"/>
                    <a:pt x="2360" y="1261"/>
                    <a:pt x="2224" y="1177"/>
                  </a:cubicBezTo>
                  <a:lnTo>
                    <a:pt x="487" y="49"/>
                  </a:lnTo>
                  <a:cubicBezTo>
                    <a:pt x="438" y="16"/>
                    <a:pt x="382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4"/>
          <p:cNvSpPr/>
          <p:nvPr/>
        </p:nvSpPr>
        <p:spPr>
          <a:xfrm>
            <a:off x="286756" y="1602608"/>
            <a:ext cx="170999" cy="25999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272775" y="2645798"/>
            <a:ext cx="389655" cy="572695"/>
            <a:chOff x="2517509" y="1373387"/>
            <a:chExt cx="220605" cy="324234"/>
          </a:xfrm>
        </p:grpSpPr>
        <p:sp>
          <p:nvSpPr>
            <p:cNvPr id="52" name="Google Shape;52;p4"/>
            <p:cNvSpPr/>
            <p:nvPr/>
          </p:nvSpPr>
          <p:spPr>
            <a:xfrm>
              <a:off x="2517509" y="1373387"/>
              <a:ext cx="220605" cy="324234"/>
            </a:xfrm>
            <a:custGeom>
              <a:avLst/>
              <a:gdLst/>
              <a:ahLst/>
              <a:cxnLst/>
              <a:rect l="l" t="t" r="r" b="b"/>
              <a:pathLst>
                <a:path w="10810" h="15888" extrusionOk="0">
                  <a:moveTo>
                    <a:pt x="6428" y="580"/>
                  </a:moveTo>
                  <a:cubicBezTo>
                    <a:pt x="6924" y="580"/>
                    <a:pt x="7247" y="716"/>
                    <a:pt x="7270" y="726"/>
                  </a:cubicBezTo>
                  <a:cubicBezTo>
                    <a:pt x="7281" y="726"/>
                    <a:pt x="7285" y="731"/>
                    <a:pt x="7294" y="731"/>
                  </a:cubicBezTo>
                  <a:cubicBezTo>
                    <a:pt x="9443" y="1461"/>
                    <a:pt x="10211" y="5014"/>
                    <a:pt x="10010" y="8006"/>
                  </a:cubicBezTo>
                  <a:cubicBezTo>
                    <a:pt x="9798" y="11221"/>
                    <a:pt x="8446" y="14690"/>
                    <a:pt x="5909" y="15191"/>
                  </a:cubicBezTo>
                  <a:cubicBezTo>
                    <a:pt x="5504" y="15270"/>
                    <a:pt x="5123" y="15310"/>
                    <a:pt x="4765" y="15310"/>
                  </a:cubicBezTo>
                  <a:cubicBezTo>
                    <a:pt x="3657" y="15310"/>
                    <a:pt x="2775" y="14932"/>
                    <a:pt x="2131" y="14175"/>
                  </a:cubicBezTo>
                  <a:cubicBezTo>
                    <a:pt x="670" y="12467"/>
                    <a:pt x="637" y="8890"/>
                    <a:pt x="2046" y="5065"/>
                  </a:cubicBezTo>
                  <a:cubicBezTo>
                    <a:pt x="2880" y="2809"/>
                    <a:pt x="3956" y="1386"/>
                    <a:pt x="5253" y="829"/>
                  </a:cubicBezTo>
                  <a:cubicBezTo>
                    <a:pt x="5698" y="637"/>
                    <a:pt x="6101" y="580"/>
                    <a:pt x="6428" y="580"/>
                  </a:cubicBezTo>
                  <a:close/>
                  <a:moveTo>
                    <a:pt x="6421" y="1"/>
                  </a:moveTo>
                  <a:cubicBezTo>
                    <a:pt x="6029" y="1"/>
                    <a:pt x="5556" y="69"/>
                    <a:pt x="5043" y="286"/>
                  </a:cubicBezTo>
                  <a:cubicBezTo>
                    <a:pt x="3587" y="904"/>
                    <a:pt x="2393" y="2444"/>
                    <a:pt x="1504" y="4864"/>
                  </a:cubicBezTo>
                  <a:cubicBezTo>
                    <a:pt x="0" y="8946"/>
                    <a:pt x="71" y="12658"/>
                    <a:pt x="1686" y="14554"/>
                  </a:cubicBezTo>
                  <a:cubicBezTo>
                    <a:pt x="2439" y="15434"/>
                    <a:pt x="3493" y="15888"/>
                    <a:pt x="4775" y="15888"/>
                  </a:cubicBezTo>
                  <a:cubicBezTo>
                    <a:pt x="5168" y="15888"/>
                    <a:pt x="5585" y="15846"/>
                    <a:pt x="6021" y="15758"/>
                  </a:cubicBezTo>
                  <a:cubicBezTo>
                    <a:pt x="9055" y="15163"/>
                    <a:pt x="10379" y="11225"/>
                    <a:pt x="10589" y="8043"/>
                  </a:cubicBezTo>
                  <a:cubicBezTo>
                    <a:pt x="10809" y="4733"/>
                    <a:pt x="9934" y="1025"/>
                    <a:pt x="7491" y="187"/>
                  </a:cubicBezTo>
                  <a:cubicBezTo>
                    <a:pt x="7409" y="153"/>
                    <a:pt x="7007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591364" y="1467118"/>
              <a:ext cx="81222" cy="150567"/>
            </a:xfrm>
            <a:custGeom>
              <a:avLst/>
              <a:gdLst/>
              <a:ahLst/>
              <a:cxnLst/>
              <a:rect l="l" t="t" r="r" b="b"/>
              <a:pathLst>
                <a:path w="3980" h="7378" extrusionOk="0">
                  <a:moveTo>
                    <a:pt x="288" y="1"/>
                  </a:moveTo>
                  <a:cubicBezTo>
                    <a:pt x="235" y="1"/>
                    <a:pt x="182" y="16"/>
                    <a:pt x="136" y="47"/>
                  </a:cubicBezTo>
                  <a:cubicBezTo>
                    <a:pt x="52" y="98"/>
                    <a:pt x="0" y="191"/>
                    <a:pt x="0" y="290"/>
                  </a:cubicBezTo>
                  <a:lnTo>
                    <a:pt x="0" y="7087"/>
                  </a:lnTo>
                  <a:cubicBezTo>
                    <a:pt x="0" y="7246"/>
                    <a:pt x="132" y="7377"/>
                    <a:pt x="291" y="7377"/>
                  </a:cubicBezTo>
                  <a:cubicBezTo>
                    <a:pt x="450" y="7377"/>
                    <a:pt x="581" y="7246"/>
                    <a:pt x="581" y="7087"/>
                  </a:cubicBezTo>
                  <a:lnTo>
                    <a:pt x="581" y="753"/>
                  </a:lnTo>
                  <a:lnTo>
                    <a:pt x="3399" y="2130"/>
                  </a:lnTo>
                  <a:lnTo>
                    <a:pt x="3399" y="7087"/>
                  </a:lnTo>
                  <a:cubicBezTo>
                    <a:pt x="3399" y="7246"/>
                    <a:pt x="3530" y="7377"/>
                    <a:pt x="3690" y="7377"/>
                  </a:cubicBezTo>
                  <a:cubicBezTo>
                    <a:pt x="3848" y="7377"/>
                    <a:pt x="3980" y="7246"/>
                    <a:pt x="3980" y="7087"/>
                  </a:cubicBezTo>
                  <a:lnTo>
                    <a:pt x="3980" y="1952"/>
                  </a:lnTo>
                  <a:cubicBezTo>
                    <a:pt x="3980" y="1840"/>
                    <a:pt x="3914" y="1741"/>
                    <a:pt x="3816" y="1689"/>
                  </a:cubicBezTo>
                  <a:lnTo>
                    <a:pt x="417" y="32"/>
                  </a:lnTo>
                  <a:cubicBezTo>
                    <a:pt x="377" y="11"/>
                    <a:pt x="333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4"/>
          <p:cNvSpPr/>
          <p:nvPr/>
        </p:nvSpPr>
        <p:spPr>
          <a:xfrm rot="10800000" flipH="1">
            <a:off x="8839725" y="2547712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 flipH="1">
            <a:off x="8581381" y="3167306"/>
            <a:ext cx="170999" cy="25999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211125" y="39895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453877" y="4608505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10800000" flipH="1">
            <a:off x="8596973" y="4339444"/>
            <a:ext cx="322248" cy="489963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1474338" y="2767963"/>
            <a:ext cx="2092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Irish Grover"/>
                <a:ea typeface="Irish Grover"/>
                <a:cs typeface="Irish Grover"/>
                <a:sym typeface="Irish Grov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5576863" y="2760325"/>
            <a:ext cx="2092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latin typeface="Irish Grover"/>
                <a:ea typeface="Irish Grover"/>
                <a:cs typeface="Irish Grover"/>
                <a:sym typeface="Irish Grov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3"/>
          </p:nvPr>
        </p:nvSpPr>
        <p:spPr>
          <a:xfrm>
            <a:off x="1474338" y="3077202"/>
            <a:ext cx="2092800" cy="8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4"/>
          </p:nvPr>
        </p:nvSpPr>
        <p:spPr>
          <a:xfrm>
            <a:off x="5576863" y="3069550"/>
            <a:ext cx="2092800" cy="8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 rot="10800000" flipH="1">
            <a:off x="4472702" y="4372917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rot="10800000" flipH="1">
            <a:off x="958675" y="424832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10800000" flipH="1">
            <a:off x="8222373" y="1530232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 rot="10800000" flipH="1">
            <a:off x="1120498" y="1530239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 rot="10800000" flipH="1">
            <a:off x="171078" y="18314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10800000" flipH="1">
            <a:off x="8546875" y="4299510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10800000" flipH="1">
            <a:off x="8546878" y="18314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 flipH="1">
            <a:off x="8720688" y="258357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10800000" flipH="1">
            <a:off x="391936" y="2596832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 flipH="1">
            <a:off x="171075" y="4299510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 flipH="1">
            <a:off x="6172248" y="4551857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 rot="10800000" flipH="1">
            <a:off x="8696839" y="1832967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 rot="10800000" flipH="1">
            <a:off x="1847238" y="482532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/>
          <p:nvPr/>
        </p:nvSpPr>
        <p:spPr>
          <a:xfrm rot="10800000" flipH="1">
            <a:off x="8532973" y="1296782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 rot="10800000" flipH="1">
            <a:off x="284273" y="1328989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 rot="10800000" flipH="1">
            <a:off x="171078" y="18314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 flipH="1">
            <a:off x="8546875" y="4299510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800000" flipH="1">
            <a:off x="8789500" y="311877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 flipH="1">
            <a:off x="5399523" y="4838582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 flipH="1">
            <a:off x="171086" y="3167107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 flipH="1">
            <a:off x="171075" y="4299510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 rot="10800000" flipH="1">
            <a:off x="8546878" y="18314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720000" y="2057400"/>
            <a:ext cx="3322200" cy="14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9648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266590" y="119871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4279873" y="4386398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487461" y="47430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663265" y="405061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8266650" y="586149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5375027" y="1198730"/>
            <a:ext cx="220852" cy="220902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490098" y="4477594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2708550" y="1980100"/>
            <a:ext cx="37269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2362502" y="183149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347388" y="1224086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7634773" y="231945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1088298" y="2478023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171078" y="46660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8222375" y="674799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8873638" y="126816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6172248" y="5350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1905448" y="47116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8546878" y="46660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2672400" y="1224075"/>
            <a:ext cx="37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2591850" y="2237625"/>
            <a:ext cx="39603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2362502" y="183149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/>
          <p:nvPr/>
        </p:nvSpPr>
        <p:spPr>
          <a:xfrm>
            <a:off x="347388" y="1224086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8222373" y="355663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1120498" y="3556623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171078" y="46660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8222375" y="674799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8873638" y="126816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6172248" y="5350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>
            <a:off x="1857148" y="45104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8546878" y="4666029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720000" y="3903896"/>
            <a:ext cx="7704000" cy="6903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/>
          <p:nvPr/>
        </p:nvSpPr>
        <p:spPr>
          <a:xfrm>
            <a:off x="535163" y="1983661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294573" y="3002323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/>
          <p:nvPr/>
        </p:nvSpPr>
        <p:spPr>
          <a:xfrm>
            <a:off x="233203" y="405305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"/>
          <p:cNvSpPr/>
          <p:nvPr/>
        </p:nvSpPr>
        <p:spPr>
          <a:xfrm>
            <a:off x="8480725" y="288312"/>
            <a:ext cx="324506" cy="493366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8680650" y="2265386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6226123" y="1261205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"/>
          <p:cNvSpPr/>
          <p:nvPr/>
        </p:nvSpPr>
        <p:spPr>
          <a:xfrm>
            <a:off x="7831703" y="3134954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"/>
          <p:cNvSpPr/>
          <p:nvPr/>
        </p:nvSpPr>
        <p:spPr>
          <a:xfrm>
            <a:off x="6994950" y="2771299"/>
            <a:ext cx="124577" cy="124605"/>
          </a:xfrm>
          <a:custGeom>
            <a:avLst/>
            <a:gdLst/>
            <a:ahLst/>
            <a:cxnLst/>
            <a:rect l="l" t="t" r="r" b="b"/>
            <a:pathLst>
              <a:path w="4429" h="4430" extrusionOk="0">
                <a:moveTo>
                  <a:pt x="2214" y="689"/>
                </a:moveTo>
                <a:cubicBezTo>
                  <a:pt x="3057" y="689"/>
                  <a:pt x="3741" y="1377"/>
                  <a:pt x="3741" y="2215"/>
                </a:cubicBezTo>
                <a:cubicBezTo>
                  <a:pt x="3741" y="3057"/>
                  <a:pt x="3057" y="3740"/>
                  <a:pt x="2214" y="3740"/>
                </a:cubicBezTo>
                <a:cubicBezTo>
                  <a:pt x="1377" y="3740"/>
                  <a:pt x="693" y="3057"/>
                  <a:pt x="693" y="2215"/>
                </a:cubicBezTo>
                <a:cubicBezTo>
                  <a:pt x="693" y="1377"/>
                  <a:pt x="1377" y="689"/>
                  <a:pt x="2214" y="689"/>
                </a:cubicBezTo>
                <a:close/>
                <a:moveTo>
                  <a:pt x="2214" y="0"/>
                </a:moveTo>
                <a:cubicBezTo>
                  <a:pt x="997" y="0"/>
                  <a:pt x="1" y="998"/>
                  <a:pt x="1" y="2215"/>
                </a:cubicBezTo>
                <a:cubicBezTo>
                  <a:pt x="1" y="3437"/>
                  <a:pt x="997" y="4429"/>
                  <a:pt x="2214" y="4429"/>
                </a:cubicBezTo>
                <a:cubicBezTo>
                  <a:pt x="3436" y="4429"/>
                  <a:pt x="4429" y="3437"/>
                  <a:pt x="4429" y="2215"/>
                </a:cubicBezTo>
                <a:cubicBezTo>
                  <a:pt x="4429" y="998"/>
                  <a:pt x="3436" y="0"/>
                  <a:pt x="22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"/>
          <p:cNvSpPr/>
          <p:nvPr/>
        </p:nvSpPr>
        <p:spPr>
          <a:xfrm>
            <a:off x="442502" y="211699"/>
            <a:ext cx="309897" cy="471159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Irish Grover"/>
              <a:buNone/>
              <a:defRPr sz="34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rish Grover"/>
              <a:buNone/>
              <a:defRPr sz="32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rish Grover"/>
              <a:buNone/>
              <a:defRPr sz="32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rish Grover"/>
              <a:buNone/>
              <a:defRPr sz="32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rish Grover"/>
              <a:buNone/>
              <a:defRPr sz="32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rish Grover"/>
              <a:buNone/>
              <a:defRPr sz="32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rish Grover"/>
              <a:buNone/>
              <a:defRPr sz="32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rish Grover"/>
              <a:buNone/>
              <a:defRPr sz="32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rish Grover"/>
              <a:buNone/>
              <a:defRPr sz="3200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vvsBXZ0y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/>
          <p:nvPr/>
        </p:nvSpPr>
        <p:spPr>
          <a:xfrm>
            <a:off x="1637100" y="1056150"/>
            <a:ext cx="5869800" cy="3031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38" name="Google Shape;338;p25"/>
          <p:cNvSpPr txBox="1">
            <a:spLocks noGrp="1"/>
          </p:cNvSpPr>
          <p:nvPr>
            <p:ph type="ctrTitle"/>
          </p:nvPr>
        </p:nvSpPr>
        <p:spPr>
          <a:xfrm>
            <a:off x="1669800" y="1056150"/>
            <a:ext cx="5804400" cy="20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VR</a:t>
            </a:r>
            <a:endParaRPr sz="6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Quidditch</a:t>
            </a:r>
            <a:endParaRPr sz="6200" b="0"/>
          </a:p>
        </p:txBody>
      </p:sp>
      <p:sp>
        <p:nvSpPr>
          <p:cNvPr id="339" name="Google Shape;339;p25"/>
          <p:cNvSpPr txBox="1">
            <a:spLocks noGrp="1"/>
          </p:cNvSpPr>
          <p:nvPr>
            <p:ph type="subTitle" idx="1"/>
          </p:nvPr>
        </p:nvSpPr>
        <p:spPr>
          <a:xfrm>
            <a:off x="2054825" y="2898825"/>
            <a:ext cx="52311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Presenting: Dan Amoyal, Eden Benzimra &amp; Nimrod Goldberger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Project</a:t>
            </a:r>
            <a:r>
              <a:rPr lang="en" sz="1400"/>
              <a:t> </a:t>
            </a:r>
            <a:r>
              <a:rPr lang="en" sz="1400" b="1"/>
              <a:t>№: 231404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Workshop: Unity Game Development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Instructor: Moshe Sulamy</a:t>
            </a:r>
            <a:endParaRPr sz="1400" b="1"/>
          </a:p>
        </p:txBody>
      </p:sp>
      <p:grpSp>
        <p:nvGrpSpPr>
          <p:cNvPr id="340" name="Google Shape;340;p25"/>
          <p:cNvGrpSpPr/>
          <p:nvPr/>
        </p:nvGrpSpPr>
        <p:grpSpPr>
          <a:xfrm>
            <a:off x="8059621" y="3405133"/>
            <a:ext cx="896909" cy="1550741"/>
            <a:chOff x="3959197" y="3283263"/>
            <a:chExt cx="498310" cy="861523"/>
          </a:xfrm>
        </p:grpSpPr>
        <p:sp>
          <p:nvSpPr>
            <p:cNvPr id="341" name="Google Shape;341;p25"/>
            <p:cNvSpPr/>
            <p:nvPr/>
          </p:nvSpPr>
          <p:spPr>
            <a:xfrm>
              <a:off x="3959197" y="3396750"/>
              <a:ext cx="498310" cy="748037"/>
            </a:xfrm>
            <a:custGeom>
              <a:avLst/>
              <a:gdLst/>
              <a:ahLst/>
              <a:cxnLst/>
              <a:rect l="l" t="t" r="r" b="b"/>
              <a:pathLst>
                <a:path w="24418" h="36655" extrusionOk="0">
                  <a:moveTo>
                    <a:pt x="13739" y="580"/>
                  </a:moveTo>
                  <a:cubicBezTo>
                    <a:pt x="13580" y="2444"/>
                    <a:pt x="12990" y="11629"/>
                    <a:pt x="16393" y="16287"/>
                  </a:cubicBezTo>
                  <a:cubicBezTo>
                    <a:pt x="17138" y="17307"/>
                    <a:pt x="17892" y="18238"/>
                    <a:pt x="18622" y="19133"/>
                  </a:cubicBezTo>
                  <a:cubicBezTo>
                    <a:pt x="21505" y="22676"/>
                    <a:pt x="23780" y="25476"/>
                    <a:pt x="22531" y="30344"/>
                  </a:cubicBezTo>
                  <a:cubicBezTo>
                    <a:pt x="21122" y="35844"/>
                    <a:pt x="13623" y="36074"/>
                    <a:pt x="12391" y="36074"/>
                  </a:cubicBezTo>
                  <a:lnTo>
                    <a:pt x="12199" y="36074"/>
                  </a:lnTo>
                  <a:cubicBezTo>
                    <a:pt x="12193" y="36074"/>
                    <a:pt x="12139" y="36075"/>
                    <a:pt x="12044" y="36075"/>
                  </a:cubicBezTo>
                  <a:cubicBezTo>
                    <a:pt x="10862" y="36075"/>
                    <a:pt x="3299" y="35870"/>
                    <a:pt x="1887" y="30344"/>
                  </a:cubicBezTo>
                  <a:cubicBezTo>
                    <a:pt x="636" y="25476"/>
                    <a:pt x="2911" y="22676"/>
                    <a:pt x="5795" y="19137"/>
                  </a:cubicBezTo>
                  <a:cubicBezTo>
                    <a:pt x="6525" y="18238"/>
                    <a:pt x="7279" y="17307"/>
                    <a:pt x="8023" y="16287"/>
                  </a:cubicBezTo>
                  <a:cubicBezTo>
                    <a:pt x="11426" y="11629"/>
                    <a:pt x="10842" y="2444"/>
                    <a:pt x="10678" y="580"/>
                  </a:cubicBezTo>
                  <a:close/>
                  <a:moveTo>
                    <a:pt x="10359" y="1"/>
                  </a:moveTo>
                  <a:cubicBezTo>
                    <a:pt x="10280" y="1"/>
                    <a:pt x="10200" y="33"/>
                    <a:pt x="10144" y="94"/>
                  </a:cubicBezTo>
                  <a:cubicBezTo>
                    <a:pt x="10093" y="159"/>
                    <a:pt x="10064" y="239"/>
                    <a:pt x="10073" y="319"/>
                  </a:cubicBezTo>
                  <a:cubicBezTo>
                    <a:pt x="10084" y="426"/>
                    <a:pt x="11145" y="11034"/>
                    <a:pt x="7556" y="15944"/>
                  </a:cubicBezTo>
                  <a:cubicBezTo>
                    <a:pt x="6820" y="16955"/>
                    <a:pt x="6072" y="17878"/>
                    <a:pt x="5346" y="18767"/>
                  </a:cubicBezTo>
                  <a:cubicBezTo>
                    <a:pt x="2476" y="22292"/>
                    <a:pt x="0" y="25340"/>
                    <a:pt x="1325" y="30489"/>
                  </a:cubicBezTo>
                  <a:cubicBezTo>
                    <a:pt x="2842" y="36406"/>
                    <a:pt x="10743" y="36655"/>
                    <a:pt x="12040" y="36655"/>
                  </a:cubicBezTo>
                  <a:lnTo>
                    <a:pt x="12377" y="36655"/>
                  </a:lnTo>
                  <a:cubicBezTo>
                    <a:pt x="13673" y="36655"/>
                    <a:pt x="21576" y="36406"/>
                    <a:pt x="23097" y="30489"/>
                  </a:cubicBezTo>
                  <a:cubicBezTo>
                    <a:pt x="24417" y="25335"/>
                    <a:pt x="21941" y="22292"/>
                    <a:pt x="19071" y="18767"/>
                  </a:cubicBezTo>
                  <a:cubicBezTo>
                    <a:pt x="18346" y="17878"/>
                    <a:pt x="17596" y="16955"/>
                    <a:pt x="16862" y="15944"/>
                  </a:cubicBezTo>
                  <a:cubicBezTo>
                    <a:pt x="13275" y="11034"/>
                    <a:pt x="14334" y="426"/>
                    <a:pt x="14343" y="319"/>
                  </a:cubicBezTo>
                  <a:cubicBezTo>
                    <a:pt x="14353" y="239"/>
                    <a:pt x="14329" y="159"/>
                    <a:pt x="14273" y="94"/>
                  </a:cubicBezTo>
                  <a:cubicBezTo>
                    <a:pt x="14217" y="33"/>
                    <a:pt x="14137" y="1"/>
                    <a:pt x="14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4141742" y="3340955"/>
              <a:ext cx="133179" cy="67692"/>
            </a:xfrm>
            <a:custGeom>
              <a:avLst/>
              <a:gdLst/>
              <a:ahLst/>
              <a:cxnLst/>
              <a:rect l="l" t="t" r="r" b="b"/>
              <a:pathLst>
                <a:path w="6526" h="3317" extrusionOk="0">
                  <a:moveTo>
                    <a:pt x="5112" y="0"/>
                  </a:moveTo>
                  <a:lnTo>
                    <a:pt x="1396" y="6"/>
                  </a:lnTo>
                  <a:cubicBezTo>
                    <a:pt x="914" y="38"/>
                    <a:pt x="0" y="412"/>
                    <a:pt x="0" y="1579"/>
                  </a:cubicBezTo>
                  <a:cubicBezTo>
                    <a:pt x="0" y="2716"/>
                    <a:pt x="886" y="3208"/>
                    <a:pt x="1353" y="3310"/>
                  </a:cubicBezTo>
                  <a:cubicBezTo>
                    <a:pt x="1373" y="3314"/>
                    <a:pt x="1393" y="3316"/>
                    <a:pt x="1413" y="3316"/>
                  </a:cubicBezTo>
                  <a:cubicBezTo>
                    <a:pt x="1547" y="3316"/>
                    <a:pt x="1671" y="3224"/>
                    <a:pt x="1700" y="3085"/>
                  </a:cubicBezTo>
                  <a:cubicBezTo>
                    <a:pt x="1733" y="2931"/>
                    <a:pt x="1634" y="2776"/>
                    <a:pt x="1476" y="2739"/>
                  </a:cubicBezTo>
                  <a:cubicBezTo>
                    <a:pt x="1442" y="2735"/>
                    <a:pt x="581" y="2538"/>
                    <a:pt x="581" y="1579"/>
                  </a:cubicBezTo>
                  <a:cubicBezTo>
                    <a:pt x="581" y="680"/>
                    <a:pt x="1349" y="590"/>
                    <a:pt x="1414" y="581"/>
                  </a:cubicBezTo>
                  <a:lnTo>
                    <a:pt x="5089" y="581"/>
                  </a:lnTo>
                  <a:cubicBezTo>
                    <a:pt x="5178" y="590"/>
                    <a:pt x="5946" y="680"/>
                    <a:pt x="5946" y="1579"/>
                  </a:cubicBezTo>
                  <a:cubicBezTo>
                    <a:pt x="5946" y="2523"/>
                    <a:pt x="5089" y="2730"/>
                    <a:pt x="5052" y="2739"/>
                  </a:cubicBezTo>
                  <a:cubicBezTo>
                    <a:pt x="4892" y="2776"/>
                    <a:pt x="4794" y="2931"/>
                    <a:pt x="4827" y="3085"/>
                  </a:cubicBezTo>
                  <a:cubicBezTo>
                    <a:pt x="4855" y="3221"/>
                    <a:pt x="4976" y="3314"/>
                    <a:pt x="5112" y="3314"/>
                  </a:cubicBezTo>
                  <a:cubicBezTo>
                    <a:pt x="5131" y="3314"/>
                    <a:pt x="5149" y="3314"/>
                    <a:pt x="5173" y="3310"/>
                  </a:cubicBezTo>
                  <a:cubicBezTo>
                    <a:pt x="5642" y="3208"/>
                    <a:pt x="6526" y="2716"/>
                    <a:pt x="6526" y="1579"/>
                  </a:cubicBezTo>
                  <a:cubicBezTo>
                    <a:pt x="6526" y="412"/>
                    <a:pt x="5613" y="38"/>
                    <a:pt x="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4164088" y="3287937"/>
              <a:ext cx="88487" cy="58978"/>
            </a:xfrm>
            <a:custGeom>
              <a:avLst/>
              <a:gdLst/>
              <a:ahLst/>
              <a:cxnLst/>
              <a:rect l="l" t="t" r="r" b="b"/>
              <a:pathLst>
                <a:path w="4336" h="2890" extrusionOk="0">
                  <a:moveTo>
                    <a:pt x="1" y="1"/>
                  </a:moveTo>
                  <a:lnTo>
                    <a:pt x="319" y="2889"/>
                  </a:lnTo>
                  <a:lnTo>
                    <a:pt x="4017" y="2889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4159231" y="3283263"/>
              <a:ext cx="98221" cy="68345"/>
            </a:xfrm>
            <a:custGeom>
              <a:avLst/>
              <a:gdLst/>
              <a:ahLst/>
              <a:cxnLst/>
              <a:rect l="l" t="t" r="r" b="b"/>
              <a:pathLst>
                <a:path w="4813" h="3349" extrusionOk="0">
                  <a:moveTo>
                    <a:pt x="239" y="0"/>
                  </a:moveTo>
                  <a:cubicBezTo>
                    <a:pt x="174" y="0"/>
                    <a:pt x="107" y="28"/>
                    <a:pt x="66" y="75"/>
                  </a:cubicBezTo>
                  <a:cubicBezTo>
                    <a:pt x="23" y="122"/>
                    <a:pt x="1" y="187"/>
                    <a:pt x="10" y="253"/>
                  </a:cubicBezTo>
                  <a:lnTo>
                    <a:pt x="332" y="3146"/>
                  </a:lnTo>
                  <a:cubicBezTo>
                    <a:pt x="342" y="3263"/>
                    <a:pt x="444" y="3347"/>
                    <a:pt x="557" y="3347"/>
                  </a:cubicBezTo>
                  <a:lnTo>
                    <a:pt x="585" y="3347"/>
                  </a:lnTo>
                  <a:cubicBezTo>
                    <a:pt x="712" y="3333"/>
                    <a:pt x="801" y="3220"/>
                    <a:pt x="787" y="3094"/>
                  </a:cubicBezTo>
                  <a:lnTo>
                    <a:pt x="496" y="459"/>
                  </a:lnTo>
                  <a:lnTo>
                    <a:pt x="4321" y="459"/>
                  </a:lnTo>
                  <a:lnTo>
                    <a:pt x="4026" y="3094"/>
                  </a:lnTo>
                  <a:cubicBezTo>
                    <a:pt x="4012" y="3220"/>
                    <a:pt x="4106" y="3333"/>
                    <a:pt x="4227" y="3347"/>
                  </a:cubicBezTo>
                  <a:cubicBezTo>
                    <a:pt x="4235" y="3348"/>
                    <a:pt x="4244" y="3349"/>
                    <a:pt x="4252" y="3349"/>
                  </a:cubicBezTo>
                  <a:cubicBezTo>
                    <a:pt x="4365" y="3349"/>
                    <a:pt x="4472" y="3264"/>
                    <a:pt x="4485" y="3146"/>
                  </a:cubicBezTo>
                  <a:lnTo>
                    <a:pt x="4804" y="253"/>
                  </a:lnTo>
                  <a:cubicBezTo>
                    <a:pt x="4813" y="187"/>
                    <a:pt x="4789" y="122"/>
                    <a:pt x="4747" y="75"/>
                  </a:cubicBezTo>
                  <a:cubicBezTo>
                    <a:pt x="4705" y="28"/>
                    <a:pt x="4640" y="0"/>
                    <a:pt x="4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4028439" y="3856816"/>
              <a:ext cx="359784" cy="53896"/>
            </a:xfrm>
            <a:custGeom>
              <a:avLst/>
              <a:gdLst/>
              <a:ahLst/>
              <a:cxnLst/>
              <a:rect l="l" t="t" r="r" b="b"/>
              <a:pathLst>
                <a:path w="17630" h="2641" extrusionOk="0">
                  <a:moveTo>
                    <a:pt x="8815" y="581"/>
                  </a:moveTo>
                  <a:cubicBezTo>
                    <a:pt x="13356" y="581"/>
                    <a:pt x="16296" y="984"/>
                    <a:pt x="16956" y="1321"/>
                  </a:cubicBezTo>
                  <a:cubicBezTo>
                    <a:pt x="16296" y="1653"/>
                    <a:pt x="13356" y="2061"/>
                    <a:pt x="8815" y="2061"/>
                  </a:cubicBezTo>
                  <a:cubicBezTo>
                    <a:pt x="4275" y="2061"/>
                    <a:pt x="1339" y="1653"/>
                    <a:pt x="674" y="1321"/>
                  </a:cubicBezTo>
                  <a:cubicBezTo>
                    <a:pt x="1339" y="984"/>
                    <a:pt x="4275" y="581"/>
                    <a:pt x="8815" y="581"/>
                  </a:cubicBezTo>
                  <a:close/>
                  <a:moveTo>
                    <a:pt x="8815" y="1"/>
                  </a:moveTo>
                  <a:cubicBezTo>
                    <a:pt x="7346" y="1"/>
                    <a:pt x="0" y="62"/>
                    <a:pt x="0" y="1321"/>
                  </a:cubicBezTo>
                  <a:cubicBezTo>
                    <a:pt x="0" y="2576"/>
                    <a:pt x="7346" y="2641"/>
                    <a:pt x="8815" y="2641"/>
                  </a:cubicBezTo>
                  <a:cubicBezTo>
                    <a:pt x="10290" y="2641"/>
                    <a:pt x="17630" y="2576"/>
                    <a:pt x="17630" y="1321"/>
                  </a:cubicBezTo>
                  <a:cubicBezTo>
                    <a:pt x="17630" y="62"/>
                    <a:pt x="10290" y="1"/>
                    <a:pt x="8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3989665" y="3877795"/>
              <a:ext cx="437353" cy="239278"/>
            </a:xfrm>
            <a:custGeom>
              <a:avLst/>
              <a:gdLst/>
              <a:ahLst/>
              <a:cxnLst/>
              <a:rect l="l" t="t" r="r" b="b"/>
              <a:pathLst>
                <a:path w="21431" h="11725" extrusionOk="0">
                  <a:moveTo>
                    <a:pt x="2192" y="1"/>
                  </a:moveTo>
                  <a:cubicBezTo>
                    <a:pt x="2077" y="1"/>
                    <a:pt x="1967" y="70"/>
                    <a:pt x="1924" y="180"/>
                  </a:cubicBezTo>
                  <a:cubicBezTo>
                    <a:pt x="1844" y="383"/>
                    <a:pt x="0" y="5054"/>
                    <a:pt x="2284" y="8438"/>
                  </a:cubicBezTo>
                  <a:cubicBezTo>
                    <a:pt x="3760" y="10620"/>
                    <a:pt x="6596" y="11724"/>
                    <a:pt x="10715" y="11724"/>
                  </a:cubicBezTo>
                  <a:cubicBezTo>
                    <a:pt x="14835" y="11724"/>
                    <a:pt x="17672" y="10620"/>
                    <a:pt x="19146" y="8438"/>
                  </a:cubicBezTo>
                  <a:cubicBezTo>
                    <a:pt x="21431" y="5054"/>
                    <a:pt x="19591" y="383"/>
                    <a:pt x="19511" y="180"/>
                  </a:cubicBezTo>
                  <a:cubicBezTo>
                    <a:pt x="19465" y="70"/>
                    <a:pt x="19353" y="1"/>
                    <a:pt x="19239" y="1"/>
                  </a:cubicBezTo>
                  <a:cubicBezTo>
                    <a:pt x="19203" y="1"/>
                    <a:pt x="19167" y="7"/>
                    <a:pt x="19132" y="22"/>
                  </a:cubicBezTo>
                  <a:cubicBezTo>
                    <a:pt x="18983" y="83"/>
                    <a:pt x="18912" y="251"/>
                    <a:pt x="18973" y="401"/>
                  </a:cubicBezTo>
                  <a:cubicBezTo>
                    <a:pt x="18992" y="443"/>
                    <a:pt x="20775" y="4989"/>
                    <a:pt x="18664" y="8116"/>
                  </a:cubicBezTo>
                  <a:cubicBezTo>
                    <a:pt x="17307" y="10123"/>
                    <a:pt x="14629" y="11145"/>
                    <a:pt x="10715" y="11145"/>
                  </a:cubicBezTo>
                  <a:cubicBezTo>
                    <a:pt x="6802" y="11145"/>
                    <a:pt x="4129" y="10123"/>
                    <a:pt x="2766" y="8116"/>
                  </a:cubicBezTo>
                  <a:cubicBezTo>
                    <a:pt x="655" y="4989"/>
                    <a:pt x="2444" y="443"/>
                    <a:pt x="2462" y="401"/>
                  </a:cubicBezTo>
                  <a:cubicBezTo>
                    <a:pt x="2518" y="251"/>
                    <a:pt x="2448" y="83"/>
                    <a:pt x="2299" y="22"/>
                  </a:cubicBezTo>
                  <a:cubicBezTo>
                    <a:pt x="2264" y="7"/>
                    <a:pt x="2228" y="1"/>
                    <a:pt x="2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4014787" y="3916161"/>
              <a:ext cx="388538" cy="97283"/>
            </a:xfrm>
            <a:custGeom>
              <a:avLst/>
              <a:gdLst/>
              <a:ahLst/>
              <a:cxnLst/>
              <a:rect l="l" t="t" r="r" b="b"/>
              <a:pathLst>
                <a:path w="19039" h="4767" extrusionOk="0">
                  <a:moveTo>
                    <a:pt x="15170" y="0"/>
                  </a:moveTo>
                  <a:cubicBezTo>
                    <a:pt x="13025" y="0"/>
                    <a:pt x="11139" y="1209"/>
                    <a:pt x="9404" y="2322"/>
                  </a:cubicBezTo>
                  <a:cubicBezTo>
                    <a:pt x="8371" y="2982"/>
                    <a:pt x="7392" y="3609"/>
                    <a:pt x="6414" y="3965"/>
                  </a:cubicBezTo>
                  <a:cubicBezTo>
                    <a:pt x="6002" y="4116"/>
                    <a:pt x="5604" y="4183"/>
                    <a:pt x="5222" y="4183"/>
                  </a:cubicBezTo>
                  <a:cubicBezTo>
                    <a:pt x="2499" y="4183"/>
                    <a:pt x="606" y="804"/>
                    <a:pt x="585" y="763"/>
                  </a:cubicBezTo>
                  <a:cubicBezTo>
                    <a:pt x="531" y="668"/>
                    <a:pt x="434" y="613"/>
                    <a:pt x="333" y="613"/>
                  </a:cubicBezTo>
                  <a:cubicBezTo>
                    <a:pt x="285" y="613"/>
                    <a:pt x="237" y="625"/>
                    <a:pt x="192" y="651"/>
                  </a:cubicBezTo>
                  <a:cubicBezTo>
                    <a:pt x="51" y="726"/>
                    <a:pt x="1" y="904"/>
                    <a:pt x="75" y="1044"/>
                  </a:cubicBezTo>
                  <a:cubicBezTo>
                    <a:pt x="98" y="1087"/>
                    <a:pt x="2153" y="4766"/>
                    <a:pt x="5215" y="4766"/>
                  </a:cubicBezTo>
                  <a:cubicBezTo>
                    <a:pt x="5660" y="4766"/>
                    <a:pt x="6128" y="4691"/>
                    <a:pt x="6610" y="4513"/>
                  </a:cubicBezTo>
                  <a:cubicBezTo>
                    <a:pt x="7649" y="4129"/>
                    <a:pt x="8656" y="3488"/>
                    <a:pt x="9713" y="2809"/>
                  </a:cubicBezTo>
                  <a:cubicBezTo>
                    <a:pt x="11435" y="1709"/>
                    <a:pt x="13195" y="583"/>
                    <a:pt x="15166" y="583"/>
                  </a:cubicBezTo>
                  <a:cubicBezTo>
                    <a:pt x="16223" y="583"/>
                    <a:pt x="17341" y="907"/>
                    <a:pt x="18547" y="1733"/>
                  </a:cubicBezTo>
                  <a:cubicBezTo>
                    <a:pt x="18597" y="1766"/>
                    <a:pt x="18654" y="1782"/>
                    <a:pt x="18711" y="1782"/>
                  </a:cubicBezTo>
                  <a:cubicBezTo>
                    <a:pt x="18803" y="1782"/>
                    <a:pt x="18894" y="1739"/>
                    <a:pt x="18949" y="1657"/>
                  </a:cubicBezTo>
                  <a:cubicBezTo>
                    <a:pt x="19038" y="1526"/>
                    <a:pt x="19006" y="1344"/>
                    <a:pt x="18875" y="1255"/>
                  </a:cubicBezTo>
                  <a:cubicBezTo>
                    <a:pt x="17554" y="351"/>
                    <a:pt x="16325" y="0"/>
                    <a:pt x="15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4017460" y="3944446"/>
              <a:ext cx="376988" cy="122486"/>
            </a:xfrm>
            <a:custGeom>
              <a:avLst/>
              <a:gdLst/>
              <a:ahLst/>
              <a:cxnLst/>
              <a:rect l="l" t="t" r="r" b="b"/>
              <a:pathLst>
                <a:path w="18473" h="6002" extrusionOk="0">
                  <a:moveTo>
                    <a:pt x="14146" y="1"/>
                  </a:moveTo>
                  <a:cubicBezTo>
                    <a:pt x="12931" y="1"/>
                    <a:pt x="11774" y="884"/>
                    <a:pt x="10369" y="1961"/>
                  </a:cubicBezTo>
                  <a:cubicBezTo>
                    <a:pt x="9082" y="2949"/>
                    <a:pt x="7622" y="4063"/>
                    <a:pt x="5678" y="4906"/>
                  </a:cubicBezTo>
                  <a:cubicBezTo>
                    <a:pt x="4884" y="5249"/>
                    <a:pt x="4164" y="5422"/>
                    <a:pt x="3523" y="5422"/>
                  </a:cubicBezTo>
                  <a:cubicBezTo>
                    <a:pt x="3039" y="5422"/>
                    <a:pt x="2601" y="5323"/>
                    <a:pt x="2210" y="5126"/>
                  </a:cubicBezTo>
                  <a:cubicBezTo>
                    <a:pt x="960" y="4498"/>
                    <a:pt x="604" y="3043"/>
                    <a:pt x="600" y="3028"/>
                  </a:cubicBezTo>
                  <a:cubicBezTo>
                    <a:pt x="571" y="2890"/>
                    <a:pt x="451" y="2802"/>
                    <a:pt x="316" y="2802"/>
                  </a:cubicBezTo>
                  <a:cubicBezTo>
                    <a:pt x="295" y="2802"/>
                    <a:pt x="274" y="2804"/>
                    <a:pt x="253" y="2808"/>
                  </a:cubicBezTo>
                  <a:cubicBezTo>
                    <a:pt x="99" y="2846"/>
                    <a:pt x="0" y="3000"/>
                    <a:pt x="38" y="3160"/>
                  </a:cubicBezTo>
                  <a:cubicBezTo>
                    <a:pt x="52" y="3230"/>
                    <a:pt x="449" y="4887"/>
                    <a:pt x="1943" y="5645"/>
                  </a:cubicBezTo>
                  <a:cubicBezTo>
                    <a:pt x="2420" y="5884"/>
                    <a:pt x="2945" y="6001"/>
                    <a:pt x="3521" y="6001"/>
                  </a:cubicBezTo>
                  <a:cubicBezTo>
                    <a:pt x="4241" y="6001"/>
                    <a:pt x="5042" y="5814"/>
                    <a:pt x="5908" y="5439"/>
                  </a:cubicBezTo>
                  <a:cubicBezTo>
                    <a:pt x="7916" y="4569"/>
                    <a:pt x="9470" y="3380"/>
                    <a:pt x="10720" y="2425"/>
                  </a:cubicBezTo>
                  <a:cubicBezTo>
                    <a:pt x="12082" y="1380"/>
                    <a:pt x="13127" y="582"/>
                    <a:pt x="14144" y="582"/>
                  </a:cubicBezTo>
                  <a:cubicBezTo>
                    <a:pt x="14330" y="582"/>
                    <a:pt x="14514" y="608"/>
                    <a:pt x="14700" y="665"/>
                  </a:cubicBezTo>
                  <a:cubicBezTo>
                    <a:pt x="16913" y="1324"/>
                    <a:pt x="17863" y="3923"/>
                    <a:pt x="17874" y="3951"/>
                  </a:cubicBezTo>
                  <a:cubicBezTo>
                    <a:pt x="17914" y="4069"/>
                    <a:pt x="18028" y="4144"/>
                    <a:pt x="18149" y="4144"/>
                  </a:cubicBezTo>
                  <a:cubicBezTo>
                    <a:pt x="18180" y="4144"/>
                    <a:pt x="18212" y="4139"/>
                    <a:pt x="18243" y="4128"/>
                  </a:cubicBezTo>
                  <a:cubicBezTo>
                    <a:pt x="18393" y="4072"/>
                    <a:pt x="18472" y="3908"/>
                    <a:pt x="18416" y="3759"/>
                  </a:cubicBezTo>
                  <a:cubicBezTo>
                    <a:pt x="18379" y="3637"/>
                    <a:pt x="17368" y="857"/>
                    <a:pt x="14868" y="107"/>
                  </a:cubicBezTo>
                  <a:cubicBezTo>
                    <a:pt x="14624" y="35"/>
                    <a:pt x="14384" y="1"/>
                    <a:pt x="14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4115273" y="3981751"/>
              <a:ext cx="255379" cy="126139"/>
            </a:xfrm>
            <a:custGeom>
              <a:avLst/>
              <a:gdLst/>
              <a:ahLst/>
              <a:cxnLst/>
              <a:rect l="l" t="t" r="r" b="b"/>
              <a:pathLst>
                <a:path w="12514" h="6181" extrusionOk="0">
                  <a:moveTo>
                    <a:pt x="9256" y="1"/>
                  </a:moveTo>
                  <a:cubicBezTo>
                    <a:pt x="7836" y="1"/>
                    <a:pt x="6400" y="1559"/>
                    <a:pt x="4888" y="3199"/>
                  </a:cubicBezTo>
                  <a:lnTo>
                    <a:pt x="4767" y="3335"/>
                  </a:lnTo>
                  <a:cubicBezTo>
                    <a:pt x="2945" y="5313"/>
                    <a:pt x="1504" y="5594"/>
                    <a:pt x="831" y="5594"/>
                  </a:cubicBezTo>
                  <a:cubicBezTo>
                    <a:pt x="572" y="5594"/>
                    <a:pt x="427" y="5552"/>
                    <a:pt x="418" y="5549"/>
                  </a:cubicBezTo>
                  <a:cubicBezTo>
                    <a:pt x="389" y="5540"/>
                    <a:pt x="359" y="5536"/>
                    <a:pt x="330" y="5536"/>
                  </a:cubicBezTo>
                  <a:cubicBezTo>
                    <a:pt x="208" y="5536"/>
                    <a:pt x="94" y="5611"/>
                    <a:pt x="53" y="5731"/>
                  </a:cubicBezTo>
                  <a:cubicBezTo>
                    <a:pt x="1" y="5886"/>
                    <a:pt x="85" y="6051"/>
                    <a:pt x="235" y="6102"/>
                  </a:cubicBezTo>
                  <a:cubicBezTo>
                    <a:pt x="263" y="6111"/>
                    <a:pt x="478" y="6181"/>
                    <a:pt x="844" y="6181"/>
                  </a:cubicBezTo>
                  <a:cubicBezTo>
                    <a:pt x="1667" y="6181"/>
                    <a:pt x="3250" y="5835"/>
                    <a:pt x="5193" y="3728"/>
                  </a:cubicBezTo>
                  <a:lnTo>
                    <a:pt x="5314" y="3592"/>
                  </a:lnTo>
                  <a:cubicBezTo>
                    <a:pt x="6741" y="2044"/>
                    <a:pt x="8095" y="580"/>
                    <a:pt x="9260" y="580"/>
                  </a:cubicBezTo>
                  <a:cubicBezTo>
                    <a:pt x="9349" y="580"/>
                    <a:pt x="9436" y="589"/>
                    <a:pt x="9523" y="606"/>
                  </a:cubicBezTo>
                  <a:cubicBezTo>
                    <a:pt x="10384" y="784"/>
                    <a:pt x="11189" y="1922"/>
                    <a:pt x="11914" y="3981"/>
                  </a:cubicBezTo>
                  <a:cubicBezTo>
                    <a:pt x="11955" y="4100"/>
                    <a:pt x="12070" y="4174"/>
                    <a:pt x="12190" y="4174"/>
                  </a:cubicBezTo>
                  <a:cubicBezTo>
                    <a:pt x="12221" y="4174"/>
                    <a:pt x="12253" y="4169"/>
                    <a:pt x="12284" y="4159"/>
                  </a:cubicBezTo>
                  <a:cubicBezTo>
                    <a:pt x="12435" y="4102"/>
                    <a:pt x="12513" y="3939"/>
                    <a:pt x="12463" y="3789"/>
                  </a:cubicBezTo>
                  <a:cubicBezTo>
                    <a:pt x="11643" y="1458"/>
                    <a:pt x="10744" y="269"/>
                    <a:pt x="9639" y="40"/>
                  </a:cubicBezTo>
                  <a:cubicBezTo>
                    <a:pt x="9512" y="13"/>
                    <a:pt x="9384" y="1"/>
                    <a:pt x="9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4209189" y="4027852"/>
              <a:ext cx="135567" cy="89120"/>
            </a:xfrm>
            <a:custGeom>
              <a:avLst/>
              <a:gdLst/>
              <a:ahLst/>
              <a:cxnLst/>
              <a:rect l="l" t="t" r="r" b="b"/>
              <a:pathLst>
                <a:path w="6643" h="4367" extrusionOk="0">
                  <a:moveTo>
                    <a:pt x="4640" y="1"/>
                  </a:moveTo>
                  <a:cubicBezTo>
                    <a:pt x="3454" y="1"/>
                    <a:pt x="1958" y="1285"/>
                    <a:pt x="94" y="3913"/>
                  </a:cubicBezTo>
                  <a:cubicBezTo>
                    <a:pt x="1" y="4040"/>
                    <a:pt x="33" y="4222"/>
                    <a:pt x="165" y="4315"/>
                  </a:cubicBezTo>
                  <a:cubicBezTo>
                    <a:pt x="215" y="4353"/>
                    <a:pt x="272" y="4367"/>
                    <a:pt x="333" y="4367"/>
                  </a:cubicBezTo>
                  <a:cubicBezTo>
                    <a:pt x="422" y="4367"/>
                    <a:pt x="511" y="4325"/>
                    <a:pt x="567" y="4245"/>
                  </a:cubicBezTo>
                  <a:cubicBezTo>
                    <a:pt x="2748" y="1175"/>
                    <a:pt x="4007" y="584"/>
                    <a:pt x="4653" y="584"/>
                  </a:cubicBezTo>
                  <a:cubicBezTo>
                    <a:pt x="4743" y="584"/>
                    <a:pt x="4821" y="595"/>
                    <a:pt x="4888" y="613"/>
                  </a:cubicBezTo>
                  <a:cubicBezTo>
                    <a:pt x="5688" y="823"/>
                    <a:pt x="5997" y="2171"/>
                    <a:pt x="6049" y="2673"/>
                  </a:cubicBezTo>
                  <a:cubicBezTo>
                    <a:pt x="6066" y="2823"/>
                    <a:pt x="6196" y="2931"/>
                    <a:pt x="6340" y="2931"/>
                  </a:cubicBezTo>
                  <a:cubicBezTo>
                    <a:pt x="6348" y="2931"/>
                    <a:pt x="6357" y="2931"/>
                    <a:pt x="6366" y="2930"/>
                  </a:cubicBezTo>
                  <a:cubicBezTo>
                    <a:pt x="6526" y="2911"/>
                    <a:pt x="6643" y="2770"/>
                    <a:pt x="6625" y="2612"/>
                  </a:cubicBezTo>
                  <a:cubicBezTo>
                    <a:pt x="6615" y="2523"/>
                    <a:pt x="6386" y="406"/>
                    <a:pt x="5037" y="51"/>
                  </a:cubicBezTo>
                  <a:cubicBezTo>
                    <a:pt x="4909" y="18"/>
                    <a:pt x="4777" y="1"/>
                    <a:pt x="4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4019950" y="3856755"/>
              <a:ext cx="210258" cy="114547"/>
            </a:xfrm>
            <a:custGeom>
              <a:avLst/>
              <a:gdLst/>
              <a:ahLst/>
              <a:cxnLst/>
              <a:rect l="l" t="t" r="r" b="b"/>
              <a:pathLst>
                <a:path w="10303" h="5613" extrusionOk="0">
                  <a:moveTo>
                    <a:pt x="7265" y="1"/>
                  </a:moveTo>
                  <a:cubicBezTo>
                    <a:pt x="7132" y="1"/>
                    <a:pt x="7016" y="89"/>
                    <a:pt x="6980" y="219"/>
                  </a:cubicBezTo>
                  <a:cubicBezTo>
                    <a:pt x="6943" y="374"/>
                    <a:pt x="7036" y="533"/>
                    <a:pt x="7191" y="575"/>
                  </a:cubicBezTo>
                  <a:cubicBezTo>
                    <a:pt x="8870" y="997"/>
                    <a:pt x="9382" y="1544"/>
                    <a:pt x="9536" y="1829"/>
                  </a:cubicBezTo>
                  <a:cubicBezTo>
                    <a:pt x="9639" y="2017"/>
                    <a:pt x="9629" y="2162"/>
                    <a:pt x="9620" y="2218"/>
                  </a:cubicBezTo>
                  <a:cubicBezTo>
                    <a:pt x="9343" y="2570"/>
                    <a:pt x="7275" y="5031"/>
                    <a:pt x="4765" y="5031"/>
                  </a:cubicBezTo>
                  <a:lnTo>
                    <a:pt x="4714" y="5031"/>
                  </a:lnTo>
                  <a:cubicBezTo>
                    <a:pt x="3220" y="5013"/>
                    <a:pt x="1826" y="4119"/>
                    <a:pt x="567" y="2369"/>
                  </a:cubicBezTo>
                  <a:cubicBezTo>
                    <a:pt x="509" y="2291"/>
                    <a:pt x="419" y="2249"/>
                    <a:pt x="327" y="2249"/>
                  </a:cubicBezTo>
                  <a:cubicBezTo>
                    <a:pt x="269" y="2249"/>
                    <a:pt x="210" y="2266"/>
                    <a:pt x="159" y="2302"/>
                  </a:cubicBezTo>
                  <a:cubicBezTo>
                    <a:pt x="33" y="2397"/>
                    <a:pt x="1" y="2579"/>
                    <a:pt x="94" y="2710"/>
                  </a:cubicBezTo>
                  <a:cubicBezTo>
                    <a:pt x="1470" y="4616"/>
                    <a:pt x="3019" y="5588"/>
                    <a:pt x="4709" y="5612"/>
                  </a:cubicBezTo>
                  <a:lnTo>
                    <a:pt x="4765" y="5612"/>
                  </a:lnTo>
                  <a:cubicBezTo>
                    <a:pt x="7742" y="5612"/>
                    <a:pt x="10018" y="2654"/>
                    <a:pt x="10116" y="2527"/>
                  </a:cubicBezTo>
                  <a:cubicBezTo>
                    <a:pt x="10130" y="2509"/>
                    <a:pt x="10144" y="2485"/>
                    <a:pt x="10153" y="2462"/>
                  </a:cubicBezTo>
                  <a:cubicBezTo>
                    <a:pt x="10168" y="2419"/>
                    <a:pt x="10303" y="2060"/>
                    <a:pt x="10069" y="1596"/>
                  </a:cubicBezTo>
                  <a:cubicBezTo>
                    <a:pt x="9728" y="917"/>
                    <a:pt x="8805" y="383"/>
                    <a:pt x="7336" y="9"/>
                  </a:cubicBezTo>
                  <a:cubicBezTo>
                    <a:pt x="7312" y="3"/>
                    <a:pt x="7288" y="1"/>
                    <a:pt x="7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4052316" y="3861939"/>
              <a:ext cx="119241" cy="72100"/>
            </a:xfrm>
            <a:custGeom>
              <a:avLst/>
              <a:gdLst/>
              <a:ahLst/>
              <a:cxnLst/>
              <a:rect l="l" t="t" r="r" b="b"/>
              <a:pathLst>
                <a:path w="5843" h="3533" extrusionOk="0">
                  <a:moveTo>
                    <a:pt x="2080" y="0"/>
                  </a:moveTo>
                  <a:cubicBezTo>
                    <a:pt x="1937" y="0"/>
                    <a:pt x="1811" y="99"/>
                    <a:pt x="1789" y="246"/>
                  </a:cubicBezTo>
                  <a:cubicBezTo>
                    <a:pt x="1766" y="406"/>
                    <a:pt x="1878" y="555"/>
                    <a:pt x="2038" y="574"/>
                  </a:cubicBezTo>
                  <a:cubicBezTo>
                    <a:pt x="4209" y="883"/>
                    <a:pt x="4884" y="1417"/>
                    <a:pt x="5089" y="1707"/>
                  </a:cubicBezTo>
                  <a:cubicBezTo>
                    <a:pt x="5164" y="1810"/>
                    <a:pt x="5188" y="1890"/>
                    <a:pt x="5197" y="1936"/>
                  </a:cubicBezTo>
                  <a:cubicBezTo>
                    <a:pt x="4953" y="2175"/>
                    <a:pt x="4083" y="2955"/>
                    <a:pt x="2992" y="2955"/>
                  </a:cubicBezTo>
                  <a:cubicBezTo>
                    <a:pt x="2952" y="2955"/>
                    <a:pt x="2911" y="2954"/>
                    <a:pt x="2870" y="2952"/>
                  </a:cubicBezTo>
                  <a:cubicBezTo>
                    <a:pt x="2042" y="2906"/>
                    <a:pt x="1269" y="2390"/>
                    <a:pt x="563" y="1426"/>
                  </a:cubicBezTo>
                  <a:cubicBezTo>
                    <a:pt x="506" y="1347"/>
                    <a:pt x="418" y="1305"/>
                    <a:pt x="328" y="1305"/>
                  </a:cubicBezTo>
                  <a:cubicBezTo>
                    <a:pt x="270" y="1305"/>
                    <a:pt x="210" y="1323"/>
                    <a:pt x="160" y="1361"/>
                  </a:cubicBezTo>
                  <a:cubicBezTo>
                    <a:pt x="29" y="1458"/>
                    <a:pt x="1" y="1637"/>
                    <a:pt x="94" y="1767"/>
                  </a:cubicBezTo>
                  <a:cubicBezTo>
                    <a:pt x="909" y="2882"/>
                    <a:pt x="1831" y="3476"/>
                    <a:pt x="2847" y="3528"/>
                  </a:cubicBezTo>
                  <a:cubicBezTo>
                    <a:pt x="2894" y="3532"/>
                    <a:pt x="2946" y="3532"/>
                    <a:pt x="2997" y="3532"/>
                  </a:cubicBezTo>
                  <a:cubicBezTo>
                    <a:pt x="4518" y="3532"/>
                    <a:pt x="5642" y="2311"/>
                    <a:pt x="5694" y="2259"/>
                  </a:cubicBezTo>
                  <a:cubicBezTo>
                    <a:pt x="5722" y="2227"/>
                    <a:pt x="5740" y="2189"/>
                    <a:pt x="5754" y="2147"/>
                  </a:cubicBezTo>
                  <a:cubicBezTo>
                    <a:pt x="5773" y="2091"/>
                    <a:pt x="5843" y="1795"/>
                    <a:pt x="5605" y="1426"/>
                  </a:cubicBezTo>
                  <a:cubicBezTo>
                    <a:pt x="5169" y="747"/>
                    <a:pt x="3994" y="270"/>
                    <a:pt x="2116" y="2"/>
                  </a:cubicBezTo>
                  <a:cubicBezTo>
                    <a:pt x="2104" y="1"/>
                    <a:pt x="2092" y="0"/>
                    <a:pt x="2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4245881" y="4065177"/>
              <a:ext cx="71855" cy="49509"/>
            </a:xfrm>
            <a:custGeom>
              <a:avLst/>
              <a:gdLst/>
              <a:ahLst/>
              <a:cxnLst/>
              <a:rect l="l" t="t" r="r" b="b"/>
              <a:pathLst>
                <a:path w="3521" h="2426" extrusionOk="0">
                  <a:moveTo>
                    <a:pt x="2541" y="1"/>
                  </a:moveTo>
                  <a:cubicBezTo>
                    <a:pt x="1572" y="1"/>
                    <a:pt x="347" y="1619"/>
                    <a:pt x="94" y="1967"/>
                  </a:cubicBezTo>
                  <a:cubicBezTo>
                    <a:pt x="0" y="2098"/>
                    <a:pt x="28" y="2276"/>
                    <a:pt x="159" y="2369"/>
                  </a:cubicBezTo>
                  <a:cubicBezTo>
                    <a:pt x="210" y="2407"/>
                    <a:pt x="271" y="2425"/>
                    <a:pt x="327" y="2425"/>
                  </a:cubicBezTo>
                  <a:cubicBezTo>
                    <a:pt x="422" y="2425"/>
                    <a:pt x="506" y="2384"/>
                    <a:pt x="567" y="2309"/>
                  </a:cubicBezTo>
                  <a:cubicBezTo>
                    <a:pt x="1188" y="1444"/>
                    <a:pt x="2080" y="576"/>
                    <a:pt x="2518" y="576"/>
                  </a:cubicBezTo>
                  <a:cubicBezTo>
                    <a:pt x="2545" y="576"/>
                    <a:pt x="2570" y="579"/>
                    <a:pt x="2593" y="586"/>
                  </a:cubicBezTo>
                  <a:cubicBezTo>
                    <a:pt x="2762" y="632"/>
                    <a:pt x="2889" y="969"/>
                    <a:pt x="2930" y="1485"/>
                  </a:cubicBezTo>
                  <a:cubicBezTo>
                    <a:pt x="2939" y="1637"/>
                    <a:pt x="3069" y="1752"/>
                    <a:pt x="3220" y="1752"/>
                  </a:cubicBezTo>
                  <a:cubicBezTo>
                    <a:pt x="3227" y="1752"/>
                    <a:pt x="3233" y="1752"/>
                    <a:pt x="3239" y="1751"/>
                  </a:cubicBezTo>
                  <a:cubicBezTo>
                    <a:pt x="3399" y="1738"/>
                    <a:pt x="3520" y="1602"/>
                    <a:pt x="3507" y="1438"/>
                  </a:cubicBezTo>
                  <a:cubicBezTo>
                    <a:pt x="3483" y="1138"/>
                    <a:pt x="3412" y="217"/>
                    <a:pt x="2753" y="29"/>
                  </a:cubicBezTo>
                  <a:cubicBezTo>
                    <a:pt x="2684" y="10"/>
                    <a:pt x="2613" y="1"/>
                    <a:pt x="2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4260575" y="3858082"/>
              <a:ext cx="103976" cy="42325"/>
            </a:xfrm>
            <a:custGeom>
              <a:avLst/>
              <a:gdLst/>
              <a:ahLst/>
              <a:cxnLst/>
              <a:rect l="l" t="t" r="r" b="b"/>
              <a:pathLst>
                <a:path w="5095" h="2074" extrusionOk="0">
                  <a:moveTo>
                    <a:pt x="410" y="1"/>
                  </a:moveTo>
                  <a:cubicBezTo>
                    <a:pt x="292" y="1"/>
                    <a:pt x="182" y="78"/>
                    <a:pt x="141" y="197"/>
                  </a:cubicBezTo>
                  <a:cubicBezTo>
                    <a:pt x="123" y="239"/>
                    <a:pt x="1" y="627"/>
                    <a:pt x="315" y="1053"/>
                  </a:cubicBezTo>
                  <a:cubicBezTo>
                    <a:pt x="811" y="1726"/>
                    <a:pt x="2101" y="2073"/>
                    <a:pt x="4151" y="2073"/>
                  </a:cubicBezTo>
                  <a:cubicBezTo>
                    <a:pt x="4167" y="2073"/>
                    <a:pt x="4184" y="2073"/>
                    <a:pt x="4200" y="2073"/>
                  </a:cubicBezTo>
                  <a:cubicBezTo>
                    <a:pt x="4397" y="2073"/>
                    <a:pt x="4598" y="2073"/>
                    <a:pt x="4809" y="2064"/>
                  </a:cubicBezTo>
                  <a:cubicBezTo>
                    <a:pt x="4967" y="2064"/>
                    <a:pt x="5094" y="1928"/>
                    <a:pt x="5090" y="1770"/>
                  </a:cubicBezTo>
                  <a:cubicBezTo>
                    <a:pt x="5085" y="1620"/>
                    <a:pt x="4970" y="1487"/>
                    <a:pt x="4824" y="1487"/>
                  </a:cubicBezTo>
                  <a:cubicBezTo>
                    <a:pt x="4814" y="1487"/>
                    <a:pt x="4804" y="1488"/>
                    <a:pt x="4794" y="1489"/>
                  </a:cubicBezTo>
                  <a:cubicBezTo>
                    <a:pt x="4584" y="1495"/>
                    <a:pt x="4385" y="1498"/>
                    <a:pt x="4195" y="1498"/>
                  </a:cubicBezTo>
                  <a:cubicBezTo>
                    <a:pt x="1781" y="1498"/>
                    <a:pt x="1031" y="1025"/>
                    <a:pt x="797" y="725"/>
                  </a:cubicBezTo>
                  <a:cubicBezTo>
                    <a:pt x="652" y="548"/>
                    <a:pt x="685" y="403"/>
                    <a:pt x="689" y="379"/>
                  </a:cubicBezTo>
                  <a:cubicBezTo>
                    <a:pt x="736" y="230"/>
                    <a:pt x="657" y="70"/>
                    <a:pt x="506" y="18"/>
                  </a:cubicBezTo>
                  <a:cubicBezTo>
                    <a:pt x="474" y="6"/>
                    <a:pt x="442" y="1"/>
                    <a:pt x="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25"/>
          <p:cNvSpPr/>
          <p:nvPr/>
        </p:nvSpPr>
        <p:spPr>
          <a:xfrm>
            <a:off x="7199675" y="535000"/>
            <a:ext cx="612600" cy="2122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1331725" y="2485700"/>
            <a:ext cx="612600" cy="2122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7286040" y="4235867"/>
            <a:ext cx="220859" cy="335784"/>
          </a:xfrm>
          <a:custGeom>
            <a:avLst/>
            <a:gdLst/>
            <a:ahLst/>
            <a:cxnLst/>
            <a:rect l="l" t="t" r="r" b="b"/>
            <a:pathLst>
              <a:path w="7589" h="11536" extrusionOk="0">
                <a:moveTo>
                  <a:pt x="3797" y="2328"/>
                </a:moveTo>
                <a:cubicBezTo>
                  <a:pt x="4148" y="3550"/>
                  <a:pt x="4859" y="5019"/>
                  <a:pt x="6292" y="5769"/>
                </a:cubicBezTo>
                <a:cubicBezTo>
                  <a:pt x="4859" y="6517"/>
                  <a:pt x="4148" y="7988"/>
                  <a:pt x="3797" y="9209"/>
                </a:cubicBezTo>
                <a:cubicBezTo>
                  <a:pt x="3442" y="7988"/>
                  <a:pt x="2729" y="6517"/>
                  <a:pt x="1301" y="5769"/>
                </a:cubicBezTo>
                <a:cubicBezTo>
                  <a:pt x="2729" y="5019"/>
                  <a:pt x="3442" y="3550"/>
                  <a:pt x="3797" y="2328"/>
                </a:cubicBezTo>
                <a:close/>
                <a:moveTo>
                  <a:pt x="3797" y="1"/>
                </a:moveTo>
                <a:cubicBezTo>
                  <a:pt x="3610" y="1"/>
                  <a:pt x="3460" y="151"/>
                  <a:pt x="3451" y="333"/>
                </a:cubicBezTo>
                <a:cubicBezTo>
                  <a:pt x="3451" y="376"/>
                  <a:pt x="3230" y="4663"/>
                  <a:pt x="258" y="5436"/>
                </a:cubicBezTo>
                <a:cubicBezTo>
                  <a:pt x="108" y="5473"/>
                  <a:pt x="0" y="5609"/>
                  <a:pt x="0" y="5769"/>
                </a:cubicBezTo>
                <a:cubicBezTo>
                  <a:pt x="0" y="5927"/>
                  <a:pt x="108" y="6063"/>
                  <a:pt x="258" y="6101"/>
                </a:cubicBezTo>
                <a:cubicBezTo>
                  <a:pt x="3230" y="6873"/>
                  <a:pt x="3451" y="11162"/>
                  <a:pt x="3451" y="11203"/>
                </a:cubicBezTo>
                <a:cubicBezTo>
                  <a:pt x="3460" y="11386"/>
                  <a:pt x="3610" y="11536"/>
                  <a:pt x="3797" y="11536"/>
                </a:cubicBezTo>
                <a:cubicBezTo>
                  <a:pt x="3980" y="11536"/>
                  <a:pt x="4134" y="11386"/>
                  <a:pt x="4138" y="11203"/>
                </a:cubicBezTo>
                <a:cubicBezTo>
                  <a:pt x="4144" y="11162"/>
                  <a:pt x="4363" y="6873"/>
                  <a:pt x="7331" y="6101"/>
                </a:cubicBezTo>
                <a:cubicBezTo>
                  <a:pt x="7486" y="6063"/>
                  <a:pt x="7588" y="5927"/>
                  <a:pt x="7588" y="5769"/>
                </a:cubicBezTo>
                <a:cubicBezTo>
                  <a:pt x="7588" y="5609"/>
                  <a:pt x="7486" y="5473"/>
                  <a:pt x="7331" y="5436"/>
                </a:cubicBezTo>
                <a:cubicBezTo>
                  <a:pt x="4363" y="4663"/>
                  <a:pt x="4144" y="376"/>
                  <a:pt x="4138" y="333"/>
                </a:cubicBezTo>
                <a:cubicBezTo>
                  <a:pt x="4134" y="151"/>
                  <a:pt x="3980" y="1"/>
                  <a:pt x="37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58" name="Google Shape;358;p25"/>
          <p:cNvSpPr/>
          <p:nvPr/>
        </p:nvSpPr>
        <p:spPr>
          <a:xfrm rot="-1432606">
            <a:off x="102019" y="468804"/>
            <a:ext cx="1533792" cy="1570933"/>
          </a:xfrm>
          <a:custGeom>
            <a:avLst/>
            <a:gdLst/>
            <a:ahLst/>
            <a:cxnLst/>
            <a:rect l="l" t="t" r="r" b="b"/>
            <a:pathLst>
              <a:path w="14372" h="14280" extrusionOk="0">
                <a:moveTo>
                  <a:pt x="6964" y="6158"/>
                </a:moveTo>
                <a:cubicBezTo>
                  <a:pt x="7050" y="6158"/>
                  <a:pt x="7132" y="6193"/>
                  <a:pt x="7199" y="6261"/>
                </a:cubicBezTo>
                <a:lnTo>
                  <a:pt x="7230" y="6286"/>
                </a:lnTo>
                <a:lnTo>
                  <a:pt x="8010" y="7066"/>
                </a:lnTo>
                <a:lnTo>
                  <a:pt x="8041" y="7097"/>
                </a:lnTo>
                <a:cubicBezTo>
                  <a:pt x="8169" y="7230"/>
                  <a:pt x="8169" y="7441"/>
                  <a:pt x="8041" y="7574"/>
                </a:cubicBezTo>
                <a:lnTo>
                  <a:pt x="7933" y="7682"/>
                </a:lnTo>
                <a:cubicBezTo>
                  <a:pt x="7866" y="7746"/>
                  <a:pt x="7780" y="7778"/>
                  <a:pt x="7694" y="7778"/>
                </a:cubicBezTo>
                <a:cubicBezTo>
                  <a:pt x="7608" y="7778"/>
                  <a:pt x="7523" y="7746"/>
                  <a:pt x="7456" y="7682"/>
                </a:cubicBezTo>
                <a:lnTo>
                  <a:pt x="6619" y="6840"/>
                </a:lnTo>
                <a:cubicBezTo>
                  <a:pt x="6486" y="6712"/>
                  <a:pt x="6486" y="6496"/>
                  <a:pt x="6619" y="6368"/>
                </a:cubicBezTo>
                <a:lnTo>
                  <a:pt x="6727" y="6261"/>
                </a:lnTo>
                <a:cubicBezTo>
                  <a:pt x="6794" y="6193"/>
                  <a:pt x="6876" y="6158"/>
                  <a:pt x="6964" y="6158"/>
                </a:cubicBezTo>
                <a:close/>
                <a:moveTo>
                  <a:pt x="13530" y="0"/>
                </a:moveTo>
                <a:cubicBezTo>
                  <a:pt x="13334" y="0"/>
                  <a:pt x="13137" y="76"/>
                  <a:pt x="12986" y="228"/>
                </a:cubicBezTo>
                <a:lnTo>
                  <a:pt x="11709" y="1505"/>
                </a:lnTo>
                <a:cubicBezTo>
                  <a:pt x="11622" y="1592"/>
                  <a:pt x="11622" y="1730"/>
                  <a:pt x="11709" y="1812"/>
                </a:cubicBezTo>
                <a:cubicBezTo>
                  <a:pt x="11750" y="1854"/>
                  <a:pt x="11805" y="1874"/>
                  <a:pt x="11860" y="1874"/>
                </a:cubicBezTo>
                <a:cubicBezTo>
                  <a:pt x="11915" y="1874"/>
                  <a:pt x="11971" y="1854"/>
                  <a:pt x="12012" y="1812"/>
                </a:cubicBezTo>
                <a:lnTo>
                  <a:pt x="13294" y="529"/>
                </a:lnTo>
                <a:cubicBezTo>
                  <a:pt x="13358" y="465"/>
                  <a:pt x="13444" y="433"/>
                  <a:pt x="13530" y="433"/>
                </a:cubicBezTo>
                <a:cubicBezTo>
                  <a:pt x="13616" y="433"/>
                  <a:pt x="13702" y="465"/>
                  <a:pt x="13767" y="529"/>
                </a:cubicBezTo>
                <a:cubicBezTo>
                  <a:pt x="13900" y="664"/>
                  <a:pt x="13900" y="874"/>
                  <a:pt x="13767" y="1007"/>
                </a:cubicBezTo>
                <a:lnTo>
                  <a:pt x="8164" y="6610"/>
                </a:lnTo>
                <a:lnTo>
                  <a:pt x="7686" y="6138"/>
                </a:lnTo>
                <a:lnTo>
                  <a:pt x="11427" y="2397"/>
                </a:lnTo>
                <a:cubicBezTo>
                  <a:pt x="11513" y="2310"/>
                  <a:pt x="11513" y="2177"/>
                  <a:pt x="11427" y="2089"/>
                </a:cubicBezTo>
                <a:cubicBezTo>
                  <a:pt x="11386" y="2048"/>
                  <a:pt x="11330" y="2028"/>
                  <a:pt x="11275" y="2028"/>
                </a:cubicBezTo>
                <a:cubicBezTo>
                  <a:pt x="11220" y="2028"/>
                  <a:pt x="11165" y="2048"/>
                  <a:pt x="11124" y="2089"/>
                </a:cubicBezTo>
                <a:lnTo>
                  <a:pt x="7369" y="5845"/>
                </a:lnTo>
                <a:cubicBezTo>
                  <a:pt x="7244" y="5768"/>
                  <a:pt x="7102" y="5729"/>
                  <a:pt x="6961" y="5729"/>
                </a:cubicBezTo>
                <a:cubicBezTo>
                  <a:pt x="6764" y="5729"/>
                  <a:pt x="6568" y="5804"/>
                  <a:pt x="6419" y="5953"/>
                </a:cubicBezTo>
                <a:lnTo>
                  <a:pt x="6311" y="6060"/>
                </a:lnTo>
                <a:cubicBezTo>
                  <a:pt x="6168" y="6204"/>
                  <a:pt x="6086" y="6399"/>
                  <a:pt x="6086" y="6605"/>
                </a:cubicBezTo>
                <a:lnTo>
                  <a:pt x="6086" y="6614"/>
                </a:lnTo>
                <a:cubicBezTo>
                  <a:pt x="6050" y="6594"/>
                  <a:pt x="6009" y="6579"/>
                  <a:pt x="5967" y="6558"/>
                </a:cubicBezTo>
                <a:cubicBezTo>
                  <a:pt x="5557" y="6362"/>
                  <a:pt x="5214" y="6286"/>
                  <a:pt x="4928" y="6286"/>
                </a:cubicBezTo>
                <a:cubicBezTo>
                  <a:pt x="4483" y="6286"/>
                  <a:pt x="4179" y="6471"/>
                  <a:pt x="3983" y="6671"/>
                </a:cubicBezTo>
                <a:cubicBezTo>
                  <a:pt x="3689" y="6958"/>
                  <a:pt x="3412" y="7369"/>
                  <a:pt x="3116" y="7805"/>
                </a:cubicBezTo>
                <a:cubicBezTo>
                  <a:pt x="2392" y="8871"/>
                  <a:pt x="1565" y="10088"/>
                  <a:pt x="232" y="10088"/>
                </a:cubicBezTo>
                <a:cubicBezTo>
                  <a:pt x="145" y="10088"/>
                  <a:pt x="68" y="10140"/>
                  <a:pt x="31" y="10221"/>
                </a:cubicBezTo>
                <a:cubicBezTo>
                  <a:pt x="0" y="10303"/>
                  <a:pt x="16" y="10396"/>
                  <a:pt x="78" y="10457"/>
                </a:cubicBezTo>
                <a:lnTo>
                  <a:pt x="843" y="11222"/>
                </a:lnTo>
                <a:lnTo>
                  <a:pt x="848" y="11227"/>
                </a:lnTo>
                <a:lnTo>
                  <a:pt x="1607" y="11987"/>
                </a:lnTo>
                <a:lnTo>
                  <a:pt x="1612" y="11987"/>
                </a:lnTo>
                <a:lnTo>
                  <a:pt x="1612" y="11992"/>
                </a:lnTo>
                <a:lnTo>
                  <a:pt x="2525" y="12904"/>
                </a:lnTo>
                <a:cubicBezTo>
                  <a:pt x="2567" y="12946"/>
                  <a:pt x="2622" y="12968"/>
                  <a:pt x="2678" y="12968"/>
                </a:cubicBezTo>
                <a:cubicBezTo>
                  <a:pt x="2725" y="12968"/>
                  <a:pt x="2773" y="12953"/>
                  <a:pt x="2813" y="12920"/>
                </a:cubicBezTo>
                <a:lnTo>
                  <a:pt x="3521" y="12371"/>
                </a:lnTo>
                <a:lnTo>
                  <a:pt x="3521" y="12371"/>
                </a:lnTo>
                <a:cubicBezTo>
                  <a:pt x="3294" y="12894"/>
                  <a:pt x="3182" y="13372"/>
                  <a:pt x="3171" y="13408"/>
                </a:cubicBezTo>
                <a:cubicBezTo>
                  <a:pt x="3156" y="13479"/>
                  <a:pt x="3177" y="13557"/>
                  <a:pt x="3228" y="13607"/>
                </a:cubicBezTo>
                <a:lnTo>
                  <a:pt x="3838" y="14218"/>
                </a:lnTo>
                <a:cubicBezTo>
                  <a:pt x="3885" y="14258"/>
                  <a:pt x="3936" y="14279"/>
                  <a:pt x="3992" y="14279"/>
                </a:cubicBezTo>
                <a:cubicBezTo>
                  <a:pt x="4023" y="14279"/>
                  <a:pt x="4049" y="14274"/>
                  <a:pt x="4075" y="14265"/>
                </a:cubicBezTo>
                <a:cubicBezTo>
                  <a:pt x="4156" y="14234"/>
                  <a:pt x="4208" y="14151"/>
                  <a:pt x="4208" y="14064"/>
                </a:cubicBezTo>
                <a:cubicBezTo>
                  <a:pt x="4208" y="12941"/>
                  <a:pt x="5080" y="12171"/>
                  <a:pt x="6019" y="11509"/>
                </a:cubicBezTo>
                <a:cubicBezTo>
                  <a:pt x="6116" y="11438"/>
                  <a:pt x="6142" y="11303"/>
                  <a:pt x="6071" y="11206"/>
                </a:cubicBezTo>
                <a:cubicBezTo>
                  <a:pt x="6030" y="11147"/>
                  <a:pt x="5964" y="11114"/>
                  <a:pt x="5897" y="11114"/>
                </a:cubicBezTo>
                <a:cubicBezTo>
                  <a:pt x="5854" y="11114"/>
                  <a:pt x="5811" y="11127"/>
                  <a:pt x="5773" y="11156"/>
                </a:cubicBezTo>
                <a:cubicBezTo>
                  <a:pt x="4864" y="11791"/>
                  <a:pt x="4018" y="12530"/>
                  <a:pt x="3824" y="13587"/>
                </a:cubicBezTo>
                <a:lnTo>
                  <a:pt x="3623" y="13392"/>
                </a:lnTo>
                <a:cubicBezTo>
                  <a:pt x="3715" y="13058"/>
                  <a:pt x="4008" y="12094"/>
                  <a:pt x="4495" y="11606"/>
                </a:cubicBezTo>
                <a:cubicBezTo>
                  <a:pt x="4577" y="11525"/>
                  <a:pt x="4582" y="11396"/>
                  <a:pt x="4506" y="11309"/>
                </a:cubicBezTo>
                <a:cubicBezTo>
                  <a:pt x="4462" y="11263"/>
                  <a:pt x="4402" y="11237"/>
                  <a:pt x="4342" y="11237"/>
                </a:cubicBezTo>
                <a:cubicBezTo>
                  <a:pt x="4296" y="11237"/>
                  <a:pt x="4251" y="11252"/>
                  <a:pt x="4213" y="11284"/>
                </a:cubicBezTo>
                <a:lnTo>
                  <a:pt x="2700" y="12463"/>
                </a:lnTo>
                <a:lnTo>
                  <a:pt x="2069" y="11838"/>
                </a:lnTo>
                <a:lnTo>
                  <a:pt x="2510" y="11391"/>
                </a:lnTo>
                <a:cubicBezTo>
                  <a:pt x="2597" y="11309"/>
                  <a:pt x="2597" y="11170"/>
                  <a:pt x="2510" y="11088"/>
                </a:cubicBezTo>
                <a:cubicBezTo>
                  <a:pt x="2469" y="11045"/>
                  <a:pt x="2414" y="11023"/>
                  <a:pt x="2358" y="11023"/>
                </a:cubicBezTo>
                <a:cubicBezTo>
                  <a:pt x="2302" y="11023"/>
                  <a:pt x="2246" y="11045"/>
                  <a:pt x="2202" y="11088"/>
                </a:cubicBezTo>
                <a:lnTo>
                  <a:pt x="1761" y="11530"/>
                </a:lnTo>
                <a:lnTo>
                  <a:pt x="1397" y="11160"/>
                </a:lnTo>
                <a:cubicBezTo>
                  <a:pt x="1453" y="11135"/>
                  <a:pt x="1520" y="11104"/>
                  <a:pt x="1596" y="11063"/>
                </a:cubicBezTo>
                <a:cubicBezTo>
                  <a:pt x="2038" y="10827"/>
                  <a:pt x="2505" y="10462"/>
                  <a:pt x="2986" y="9975"/>
                </a:cubicBezTo>
                <a:cubicBezTo>
                  <a:pt x="3074" y="9893"/>
                  <a:pt x="3074" y="9754"/>
                  <a:pt x="2986" y="9672"/>
                </a:cubicBezTo>
                <a:cubicBezTo>
                  <a:pt x="2946" y="9629"/>
                  <a:pt x="2891" y="9607"/>
                  <a:pt x="2836" y="9607"/>
                </a:cubicBezTo>
                <a:cubicBezTo>
                  <a:pt x="2780" y="9607"/>
                  <a:pt x="2725" y="9629"/>
                  <a:pt x="2685" y="9672"/>
                </a:cubicBezTo>
                <a:cubicBezTo>
                  <a:pt x="1868" y="10488"/>
                  <a:pt x="1283" y="10749"/>
                  <a:pt x="1063" y="10827"/>
                </a:cubicBezTo>
                <a:lnTo>
                  <a:pt x="708" y="10478"/>
                </a:lnTo>
                <a:cubicBezTo>
                  <a:pt x="1991" y="10232"/>
                  <a:pt x="2808" y="9032"/>
                  <a:pt x="3474" y="8046"/>
                </a:cubicBezTo>
                <a:cubicBezTo>
                  <a:pt x="3756" y="7630"/>
                  <a:pt x="4023" y="7235"/>
                  <a:pt x="4285" y="6974"/>
                </a:cubicBezTo>
                <a:cubicBezTo>
                  <a:pt x="4458" y="6804"/>
                  <a:pt x="4675" y="6718"/>
                  <a:pt x="4935" y="6718"/>
                </a:cubicBezTo>
                <a:cubicBezTo>
                  <a:pt x="5145" y="6718"/>
                  <a:pt x="5384" y="6774"/>
                  <a:pt x="5650" y="6887"/>
                </a:cubicBezTo>
                <a:cubicBezTo>
                  <a:pt x="5357" y="6938"/>
                  <a:pt x="5029" y="7086"/>
                  <a:pt x="4716" y="7405"/>
                </a:cubicBezTo>
                <a:cubicBezTo>
                  <a:pt x="4629" y="7486"/>
                  <a:pt x="4629" y="7625"/>
                  <a:pt x="4716" y="7708"/>
                </a:cubicBezTo>
                <a:cubicBezTo>
                  <a:pt x="4757" y="7751"/>
                  <a:pt x="4812" y="7773"/>
                  <a:pt x="4867" y="7773"/>
                </a:cubicBezTo>
                <a:cubicBezTo>
                  <a:pt x="4922" y="7773"/>
                  <a:pt x="4977" y="7751"/>
                  <a:pt x="5018" y="7708"/>
                </a:cubicBezTo>
                <a:cubicBezTo>
                  <a:pt x="5329" y="7397"/>
                  <a:pt x="5648" y="7299"/>
                  <a:pt x="5925" y="7299"/>
                </a:cubicBezTo>
                <a:cubicBezTo>
                  <a:pt x="6174" y="7299"/>
                  <a:pt x="6390" y="7378"/>
                  <a:pt x="6538" y="7451"/>
                </a:cubicBezTo>
                <a:lnTo>
                  <a:pt x="6040" y="7954"/>
                </a:lnTo>
                <a:cubicBezTo>
                  <a:pt x="5953" y="8035"/>
                  <a:pt x="5953" y="8175"/>
                  <a:pt x="6040" y="8262"/>
                </a:cubicBezTo>
                <a:cubicBezTo>
                  <a:pt x="6081" y="8303"/>
                  <a:pt x="6137" y="8324"/>
                  <a:pt x="6194" y="8324"/>
                </a:cubicBezTo>
                <a:cubicBezTo>
                  <a:pt x="6244" y="8324"/>
                  <a:pt x="6301" y="8303"/>
                  <a:pt x="6342" y="8262"/>
                </a:cubicBezTo>
                <a:lnTo>
                  <a:pt x="6845" y="7758"/>
                </a:lnTo>
                <a:cubicBezTo>
                  <a:pt x="6891" y="7851"/>
                  <a:pt x="6938" y="7969"/>
                  <a:pt x="6968" y="8102"/>
                </a:cubicBezTo>
                <a:cubicBezTo>
                  <a:pt x="7066" y="8533"/>
                  <a:pt x="6938" y="8928"/>
                  <a:pt x="6588" y="9278"/>
                </a:cubicBezTo>
                <a:cubicBezTo>
                  <a:pt x="6507" y="9364"/>
                  <a:pt x="6507" y="9498"/>
                  <a:pt x="6588" y="9586"/>
                </a:cubicBezTo>
                <a:cubicBezTo>
                  <a:pt x="6635" y="9626"/>
                  <a:pt x="6687" y="9647"/>
                  <a:pt x="6742" y="9647"/>
                </a:cubicBezTo>
                <a:cubicBezTo>
                  <a:pt x="6799" y="9647"/>
                  <a:pt x="6855" y="9626"/>
                  <a:pt x="6896" y="9586"/>
                </a:cubicBezTo>
                <a:cubicBezTo>
                  <a:pt x="7215" y="9267"/>
                  <a:pt x="7358" y="8944"/>
                  <a:pt x="7409" y="8646"/>
                </a:cubicBezTo>
                <a:lnTo>
                  <a:pt x="7409" y="8646"/>
                </a:lnTo>
                <a:cubicBezTo>
                  <a:pt x="7660" y="9241"/>
                  <a:pt x="7635" y="9703"/>
                  <a:pt x="7322" y="10010"/>
                </a:cubicBezTo>
                <a:cubicBezTo>
                  <a:pt x="7092" y="10247"/>
                  <a:pt x="6753" y="10483"/>
                  <a:pt x="6424" y="10709"/>
                </a:cubicBezTo>
                <a:cubicBezTo>
                  <a:pt x="6327" y="10775"/>
                  <a:pt x="6301" y="10909"/>
                  <a:pt x="6368" y="11007"/>
                </a:cubicBezTo>
                <a:cubicBezTo>
                  <a:pt x="6409" y="11067"/>
                  <a:pt x="6477" y="11100"/>
                  <a:pt x="6546" y="11100"/>
                </a:cubicBezTo>
                <a:cubicBezTo>
                  <a:pt x="6587" y="11100"/>
                  <a:pt x="6629" y="11088"/>
                  <a:pt x="6666" y="11063"/>
                </a:cubicBezTo>
                <a:cubicBezTo>
                  <a:pt x="7009" y="10827"/>
                  <a:pt x="7369" y="10576"/>
                  <a:pt x="7630" y="10318"/>
                </a:cubicBezTo>
                <a:cubicBezTo>
                  <a:pt x="7958" y="9991"/>
                  <a:pt x="8240" y="9380"/>
                  <a:pt x="7743" y="8328"/>
                </a:cubicBezTo>
                <a:cubicBezTo>
                  <a:pt x="7722" y="8293"/>
                  <a:pt x="7702" y="8251"/>
                  <a:pt x="7681" y="8210"/>
                </a:cubicBezTo>
                <a:lnTo>
                  <a:pt x="7696" y="8210"/>
                </a:lnTo>
                <a:cubicBezTo>
                  <a:pt x="7892" y="8210"/>
                  <a:pt x="8087" y="8139"/>
                  <a:pt x="8236" y="7985"/>
                </a:cubicBezTo>
                <a:lnTo>
                  <a:pt x="8343" y="7877"/>
                </a:lnTo>
                <a:cubicBezTo>
                  <a:pt x="8605" y="7620"/>
                  <a:pt x="8641" y="7225"/>
                  <a:pt x="8456" y="6927"/>
                </a:cubicBezTo>
                <a:lnTo>
                  <a:pt x="14074" y="1310"/>
                </a:lnTo>
                <a:cubicBezTo>
                  <a:pt x="14371" y="1012"/>
                  <a:pt x="14371" y="524"/>
                  <a:pt x="14074" y="228"/>
                </a:cubicBezTo>
                <a:cubicBezTo>
                  <a:pt x="13923" y="76"/>
                  <a:pt x="13727" y="0"/>
                  <a:pt x="135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4B7534-6564-3748-A188-16931D30A299}"/>
              </a:ext>
            </a:extLst>
          </p:cNvPr>
          <p:cNvSpPr txBox="1"/>
          <p:nvPr/>
        </p:nvSpPr>
        <p:spPr>
          <a:xfrm>
            <a:off x="947057" y="1527955"/>
            <a:ext cx="7127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IL" sz="2400" i="1" dirty="0">
                <a:solidFill>
                  <a:schemeClr val="bg1"/>
                </a:solidFill>
                <a:hlinkClick r:id="rId3"/>
              </a:rPr>
              <a:t>https://www.youtube.com/watch?v=JWvvsBXZ0yY</a:t>
            </a:r>
            <a:endParaRPr lang="fr-IL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572" name="Google Shape;572;p3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Irish Grover"/>
                <a:ea typeface="Irish Grover"/>
                <a:cs typeface="Irish Grover"/>
                <a:sym typeface="Irish Grover"/>
              </a:rPr>
              <a:t>Controls:</a:t>
            </a:r>
            <a:endParaRPr sz="1600" dirty="0">
              <a:latin typeface="Irish Grover"/>
              <a:ea typeface="Irish Grover"/>
              <a:cs typeface="Irish Grover"/>
              <a:sym typeface="Irish Grov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✧"/>
            </a:pPr>
            <a:r>
              <a:rPr lang="en" sz="1600" dirty="0"/>
              <a:t>The source of forward movement is tied to the front of the broom, enabling you to fly anywhere you point it.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✧"/>
            </a:pPr>
            <a:r>
              <a:rPr lang="en" sz="1600" dirty="0"/>
              <a:t>Voice commands are handled by </a:t>
            </a:r>
            <a:r>
              <a:rPr lang="en" sz="1600" dirty="0" err="1"/>
              <a:t>Wit.AI</a:t>
            </a:r>
            <a:r>
              <a:rPr lang="en" sz="1600" dirty="0"/>
              <a:t> online.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Irish Grover"/>
                <a:ea typeface="Irish Grover"/>
                <a:cs typeface="Irish Grover"/>
                <a:sym typeface="Irish Grover"/>
              </a:rPr>
              <a:t>Quidditch Equipment &amp; AI:</a:t>
            </a:r>
            <a:endParaRPr sz="1600" b="1" dirty="0">
              <a:latin typeface="Irish Grover"/>
              <a:ea typeface="Irish Grover"/>
              <a:cs typeface="Irish Grover"/>
              <a:sym typeface="Irish Grov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ellota Text"/>
              <a:buChar char="✧"/>
            </a:pPr>
            <a:r>
              <a:rPr lang="en" sz="1600" dirty="0"/>
              <a:t>AI will rotate between a few states e.g. Patrol, Idle, Chase...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ellota Text"/>
              <a:buChar char="✧"/>
            </a:pPr>
            <a:r>
              <a:rPr lang="en" sz="1600" dirty="0"/>
              <a:t>Coordinates are calculated by scaling products of an ellipse standard equation.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✧"/>
            </a:pPr>
            <a:r>
              <a:rPr lang="en" sz="1600" dirty="0"/>
              <a:t>A hidden timer controls the flow of gameplay, making the Snitch easier to catch.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Irish Grover"/>
              <a:ea typeface="Irish Grover"/>
              <a:cs typeface="Irish Grover"/>
              <a:sym typeface="Irish Grov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573" name="Google Shape;573;p34"/>
          <p:cNvGrpSpPr/>
          <p:nvPr/>
        </p:nvGrpSpPr>
        <p:grpSpPr>
          <a:xfrm>
            <a:off x="7314848" y="2090940"/>
            <a:ext cx="733588" cy="726806"/>
            <a:chOff x="3812750" y="2599925"/>
            <a:chExt cx="360450" cy="357100"/>
          </a:xfrm>
        </p:grpSpPr>
        <p:sp>
          <p:nvSpPr>
            <p:cNvPr id="574" name="Google Shape;574;p34"/>
            <p:cNvSpPr/>
            <p:nvPr/>
          </p:nvSpPr>
          <p:spPr>
            <a:xfrm>
              <a:off x="4012200" y="2601175"/>
              <a:ext cx="10550" cy="24425"/>
            </a:xfrm>
            <a:custGeom>
              <a:avLst/>
              <a:gdLst/>
              <a:ahLst/>
              <a:cxnLst/>
              <a:rect l="l" t="t" r="r" b="b"/>
              <a:pathLst>
                <a:path w="422" h="977" extrusionOk="0">
                  <a:moveTo>
                    <a:pt x="215" y="1"/>
                  </a:moveTo>
                  <a:cubicBezTo>
                    <a:pt x="212" y="1"/>
                    <a:pt x="209" y="1"/>
                    <a:pt x="206" y="1"/>
                  </a:cubicBezTo>
                  <a:cubicBezTo>
                    <a:pt x="93" y="7"/>
                    <a:pt x="1" y="105"/>
                    <a:pt x="1" y="223"/>
                  </a:cubicBezTo>
                  <a:lnTo>
                    <a:pt x="1" y="756"/>
                  </a:lnTo>
                  <a:cubicBezTo>
                    <a:pt x="1" y="869"/>
                    <a:pt x="93" y="971"/>
                    <a:pt x="206" y="976"/>
                  </a:cubicBezTo>
                  <a:cubicBezTo>
                    <a:pt x="324" y="976"/>
                    <a:pt x="422" y="884"/>
                    <a:pt x="422" y="766"/>
                  </a:cubicBezTo>
                  <a:lnTo>
                    <a:pt x="422" y="212"/>
                  </a:lnTo>
                  <a:cubicBezTo>
                    <a:pt x="422" y="96"/>
                    <a:pt x="329" y="1"/>
                    <a:pt x="215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012200" y="2639175"/>
              <a:ext cx="10550" cy="24250"/>
            </a:xfrm>
            <a:custGeom>
              <a:avLst/>
              <a:gdLst/>
              <a:ahLst/>
              <a:cxnLst/>
              <a:rect l="l" t="t" r="r" b="b"/>
              <a:pathLst>
                <a:path w="422" h="970" extrusionOk="0">
                  <a:moveTo>
                    <a:pt x="215" y="0"/>
                  </a:moveTo>
                  <a:cubicBezTo>
                    <a:pt x="212" y="0"/>
                    <a:pt x="209" y="0"/>
                    <a:pt x="206" y="1"/>
                  </a:cubicBezTo>
                  <a:cubicBezTo>
                    <a:pt x="93" y="1"/>
                    <a:pt x="1" y="103"/>
                    <a:pt x="1" y="216"/>
                  </a:cubicBezTo>
                  <a:lnTo>
                    <a:pt x="1" y="754"/>
                  </a:lnTo>
                  <a:cubicBezTo>
                    <a:pt x="1" y="867"/>
                    <a:pt x="93" y="970"/>
                    <a:pt x="206" y="970"/>
                  </a:cubicBezTo>
                  <a:cubicBezTo>
                    <a:pt x="209" y="970"/>
                    <a:pt x="212" y="970"/>
                    <a:pt x="215" y="970"/>
                  </a:cubicBezTo>
                  <a:cubicBezTo>
                    <a:pt x="329" y="970"/>
                    <a:pt x="422" y="875"/>
                    <a:pt x="422" y="765"/>
                  </a:cubicBezTo>
                  <a:lnTo>
                    <a:pt x="422" y="211"/>
                  </a:lnTo>
                  <a:cubicBezTo>
                    <a:pt x="422" y="96"/>
                    <a:pt x="329" y="0"/>
                    <a:pt x="21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024275" y="2627100"/>
              <a:ext cx="24525" cy="10450"/>
            </a:xfrm>
            <a:custGeom>
              <a:avLst/>
              <a:gdLst/>
              <a:ahLst/>
              <a:cxnLst/>
              <a:rect l="l" t="t" r="r" b="b"/>
              <a:pathLst>
                <a:path w="981" h="418" extrusionOk="0">
                  <a:moveTo>
                    <a:pt x="226" y="1"/>
                  </a:moveTo>
                  <a:cubicBezTo>
                    <a:pt x="107" y="1"/>
                    <a:pt x="10" y="88"/>
                    <a:pt x="5" y="202"/>
                  </a:cubicBezTo>
                  <a:cubicBezTo>
                    <a:pt x="0" y="319"/>
                    <a:pt x="98" y="417"/>
                    <a:pt x="216" y="417"/>
                  </a:cubicBezTo>
                  <a:lnTo>
                    <a:pt x="760" y="417"/>
                  </a:lnTo>
                  <a:cubicBezTo>
                    <a:pt x="872" y="417"/>
                    <a:pt x="976" y="330"/>
                    <a:pt x="980" y="211"/>
                  </a:cubicBezTo>
                  <a:cubicBezTo>
                    <a:pt x="980" y="93"/>
                    <a:pt x="888" y="1"/>
                    <a:pt x="77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3986450" y="2627100"/>
              <a:ext cx="24350" cy="10450"/>
            </a:xfrm>
            <a:custGeom>
              <a:avLst/>
              <a:gdLst/>
              <a:ahLst/>
              <a:cxnLst/>
              <a:rect l="l" t="t" r="r" b="b"/>
              <a:pathLst>
                <a:path w="974" h="418" extrusionOk="0">
                  <a:moveTo>
                    <a:pt x="220" y="1"/>
                  </a:moveTo>
                  <a:cubicBezTo>
                    <a:pt x="102" y="1"/>
                    <a:pt x="5" y="88"/>
                    <a:pt x="0" y="202"/>
                  </a:cubicBezTo>
                  <a:cubicBezTo>
                    <a:pt x="0" y="319"/>
                    <a:pt x="92" y="417"/>
                    <a:pt x="211" y="417"/>
                  </a:cubicBezTo>
                  <a:lnTo>
                    <a:pt x="754" y="417"/>
                  </a:lnTo>
                  <a:cubicBezTo>
                    <a:pt x="872" y="417"/>
                    <a:pt x="969" y="330"/>
                    <a:pt x="974" y="211"/>
                  </a:cubicBezTo>
                  <a:cubicBezTo>
                    <a:pt x="974" y="93"/>
                    <a:pt x="882" y="1"/>
                    <a:pt x="765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132900" y="2721725"/>
              <a:ext cx="10425" cy="24325"/>
            </a:xfrm>
            <a:custGeom>
              <a:avLst/>
              <a:gdLst/>
              <a:ahLst/>
              <a:cxnLst/>
              <a:rect l="l" t="t" r="r" b="b"/>
              <a:pathLst>
                <a:path w="417" h="973" extrusionOk="0">
                  <a:moveTo>
                    <a:pt x="210" y="1"/>
                  </a:moveTo>
                  <a:cubicBezTo>
                    <a:pt x="202" y="1"/>
                    <a:pt x="194" y="1"/>
                    <a:pt x="185" y="2"/>
                  </a:cubicBezTo>
                  <a:cubicBezTo>
                    <a:pt x="78" y="12"/>
                    <a:pt x="1" y="111"/>
                    <a:pt x="1" y="218"/>
                  </a:cubicBezTo>
                  <a:lnTo>
                    <a:pt x="1" y="757"/>
                  </a:lnTo>
                  <a:cubicBezTo>
                    <a:pt x="1" y="869"/>
                    <a:pt x="88" y="972"/>
                    <a:pt x="206" y="972"/>
                  </a:cubicBezTo>
                  <a:cubicBezTo>
                    <a:pt x="209" y="973"/>
                    <a:pt x="212" y="973"/>
                    <a:pt x="215" y="973"/>
                  </a:cubicBezTo>
                  <a:cubicBezTo>
                    <a:pt x="329" y="973"/>
                    <a:pt x="417" y="877"/>
                    <a:pt x="417" y="767"/>
                  </a:cubicBezTo>
                  <a:lnTo>
                    <a:pt x="417" y="213"/>
                  </a:lnTo>
                  <a:cubicBezTo>
                    <a:pt x="417" y="93"/>
                    <a:pt x="323" y="1"/>
                    <a:pt x="21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4132900" y="2759675"/>
              <a:ext cx="10425" cy="24325"/>
            </a:xfrm>
            <a:custGeom>
              <a:avLst/>
              <a:gdLst/>
              <a:ahLst/>
              <a:cxnLst/>
              <a:rect l="l" t="t" r="r" b="b"/>
              <a:pathLst>
                <a:path w="417" h="973" extrusionOk="0">
                  <a:moveTo>
                    <a:pt x="210" y="1"/>
                  </a:moveTo>
                  <a:cubicBezTo>
                    <a:pt x="202" y="1"/>
                    <a:pt x="194" y="1"/>
                    <a:pt x="185" y="2"/>
                  </a:cubicBezTo>
                  <a:cubicBezTo>
                    <a:pt x="78" y="13"/>
                    <a:pt x="1" y="111"/>
                    <a:pt x="1" y="218"/>
                  </a:cubicBezTo>
                  <a:lnTo>
                    <a:pt x="1" y="752"/>
                  </a:lnTo>
                  <a:cubicBezTo>
                    <a:pt x="1" y="870"/>
                    <a:pt x="88" y="973"/>
                    <a:pt x="206" y="973"/>
                  </a:cubicBezTo>
                  <a:cubicBezTo>
                    <a:pt x="209" y="973"/>
                    <a:pt x="212" y="973"/>
                    <a:pt x="215" y="973"/>
                  </a:cubicBezTo>
                  <a:cubicBezTo>
                    <a:pt x="329" y="973"/>
                    <a:pt x="417" y="877"/>
                    <a:pt x="417" y="762"/>
                  </a:cubicBezTo>
                  <a:lnTo>
                    <a:pt x="417" y="208"/>
                  </a:lnTo>
                  <a:cubicBezTo>
                    <a:pt x="417" y="93"/>
                    <a:pt x="323" y="1"/>
                    <a:pt x="21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4144850" y="2747675"/>
              <a:ext cx="24500" cy="10525"/>
            </a:xfrm>
            <a:custGeom>
              <a:avLst/>
              <a:gdLst/>
              <a:ahLst/>
              <a:cxnLst/>
              <a:rect l="l" t="t" r="r" b="b"/>
              <a:pathLst>
                <a:path w="980" h="421" extrusionOk="0">
                  <a:moveTo>
                    <a:pt x="221" y="1"/>
                  </a:moveTo>
                  <a:cubicBezTo>
                    <a:pt x="108" y="1"/>
                    <a:pt x="5" y="88"/>
                    <a:pt x="5" y="205"/>
                  </a:cubicBezTo>
                  <a:cubicBezTo>
                    <a:pt x="0" y="324"/>
                    <a:pt x="98" y="421"/>
                    <a:pt x="216" y="421"/>
                  </a:cubicBezTo>
                  <a:lnTo>
                    <a:pt x="759" y="421"/>
                  </a:lnTo>
                  <a:cubicBezTo>
                    <a:pt x="872" y="421"/>
                    <a:pt x="974" y="328"/>
                    <a:pt x="974" y="216"/>
                  </a:cubicBezTo>
                  <a:cubicBezTo>
                    <a:pt x="979" y="98"/>
                    <a:pt x="887" y="1"/>
                    <a:pt x="77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4106850" y="2747675"/>
              <a:ext cx="24550" cy="10525"/>
            </a:xfrm>
            <a:custGeom>
              <a:avLst/>
              <a:gdLst/>
              <a:ahLst/>
              <a:cxnLst/>
              <a:rect l="l" t="t" r="r" b="b"/>
              <a:pathLst>
                <a:path w="982" h="421" extrusionOk="0">
                  <a:moveTo>
                    <a:pt x="228" y="1"/>
                  </a:moveTo>
                  <a:cubicBezTo>
                    <a:pt x="109" y="1"/>
                    <a:pt x="12" y="88"/>
                    <a:pt x="6" y="205"/>
                  </a:cubicBezTo>
                  <a:cubicBezTo>
                    <a:pt x="1" y="324"/>
                    <a:pt x="98" y="421"/>
                    <a:pt x="216" y="421"/>
                  </a:cubicBezTo>
                  <a:lnTo>
                    <a:pt x="761" y="421"/>
                  </a:lnTo>
                  <a:cubicBezTo>
                    <a:pt x="874" y="421"/>
                    <a:pt x="976" y="328"/>
                    <a:pt x="981" y="216"/>
                  </a:cubicBezTo>
                  <a:cubicBezTo>
                    <a:pt x="981" y="98"/>
                    <a:pt x="889" y="1"/>
                    <a:pt x="771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862250" y="2613000"/>
              <a:ext cx="136775" cy="136125"/>
            </a:xfrm>
            <a:custGeom>
              <a:avLst/>
              <a:gdLst/>
              <a:ahLst/>
              <a:cxnLst/>
              <a:rect l="l" t="t" r="r" b="b"/>
              <a:pathLst>
                <a:path w="5471" h="5445" extrusionOk="0">
                  <a:moveTo>
                    <a:pt x="2736" y="416"/>
                  </a:moveTo>
                  <a:cubicBezTo>
                    <a:pt x="2771" y="416"/>
                    <a:pt x="2797" y="437"/>
                    <a:pt x="2802" y="473"/>
                  </a:cubicBezTo>
                  <a:lnTo>
                    <a:pt x="2931" y="1109"/>
                  </a:lnTo>
                  <a:cubicBezTo>
                    <a:pt x="3074" y="1822"/>
                    <a:pt x="3628" y="2376"/>
                    <a:pt x="4341" y="2520"/>
                  </a:cubicBezTo>
                  <a:lnTo>
                    <a:pt x="4978" y="2648"/>
                  </a:lnTo>
                  <a:cubicBezTo>
                    <a:pt x="5014" y="2653"/>
                    <a:pt x="5035" y="2679"/>
                    <a:pt x="5035" y="2715"/>
                  </a:cubicBezTo>
                  <a:cubicBezTo>
                    <a:pt x="5035" y="2750"/>
                    <a:pt x="5014" y="2771"/>
                    <a:pt x="4978" y="2781"/>
                  </a:cubicBezTo>
                  <a:lnTo>
                    <a:pt x="4341" y="2909"/>
                  </a:lnTo>
                  <a:cubicBezTo>
                    <a:pt x="3628" y="3053"/>
                    <a:pt x="3074" y="3607"/>
                    <a:pt x="2931" y="4320"/>
                  </a:cubicBezTo>
                  <a:lnTo>
                    <a:pt x="2802" y="4957"/>
                  </a:lnTo>
                  <a:cubicBezTo>
                    <a:pt x="2797" y="4993"/>
                    <a:pt x="2771" y="5007"/>
                    <a:pt x="2736" y="5007"/>
                  </a:cubicBezTo>
                  <a:cubicBezTo>
                    <a:pt x="2700" y="5007"/>
                    <a:pt x="2679" y="4993"/>
                    <a:pt x="2669" y="4957"/>
                  </a:cubicBezTo>
                  <a:lnTo>
                    <a:pt x="2541" y="4320"/>
                  </a:lnTo>
                  <a:cubicBezTo>
                    <a:pt x="2397" y="3607"/>
                    <a:pt x="1843" y="3053"/>
                    <a:pt x="1130" y="2909"/>
                  </a:cubicBezTo>
                  <a:lnTo>
                    <a:pt x="493" y="2781"/>
                  </a:lnTo>
                  <a:cubicBezTo>
                    <a:pt x="458" y="2771"/>
                    <a:pt x="443" y="2750"/>
                    <a:pt x="443" y="2715"/>
                  </a:cubicBezTo>
                  <a:cubicBezTo>
                    <a:pt x="443" y="2679"/>
                    <a:pt x="458" y="2653"/>
                    <a:pt x="493" y="2648"/>
                  </a:cubicBezTo>
                  <a:lnTo>
                    <a:pt x="1130" y="2520"/>
                  </a:lnTo>
                  <a:cubicBezTo>
                    <a:pt x="1843" y="2376"/>
                    <a:pt x="2397" y="1822"/>
                    <a:pt x="2541" y="1109"/>
                  </a:cubicBezTo>
                  <a:lnTo>
                    <a:pt x="2669" y="473"/>
                  </a:lnTo>
                  <a:cubicBezTo>
                    <a:pt x="2679" y="437"/>
                    <a:pt x="2700" y="416"/>
                    <a:pt x="2736" y="416"/>
                  </a:cubicBezTo>
                  <a:close/>
                  <a:moveTo>
                    <a:pt x="2733" y="0"/>
                  </a:moveTo>
                  <a:cubicBezTo>
                    <a:pt x="2725" y="0"/>
                    <a:pt x="2718" y="1"/>
                    <a:pt x="2710" y="1"/>
                  </a:cubicBezTo>
                  <a:cubicBezTo>
                    <a:pt x="2484" y="16"/>
                    <a:pt x="2295" y="186"/>
                    <a:pt x="2248" y="406"/>
                  </a:cubicBezTo>
                  <a:lnTo>
                    <a:pt x="2125" y="1032"/>
                  </a:lnTo>
                  <a:cubicBezTo>
                    <a:pt x="2013" y="1576"/>
                    <a:pt x="1592" y="2002"/>
                    <a:pt x="1047" y="2109"/>
                  </a:cubicBezTo>
                  <a:lnTo>
                    <a:pt x="422" y="2237"/>
                  </a:lnTo>
                  <a:cubicBezTo>
                    <a:pt x="202" y="2284"/>
                    <a:pt x="27" y="2468"/>
                    <a:pt x="17" y="2694"/>
                  </a:cubicBezTo>
                  <a:cubicBezTo>
                    <a:pt x="1" y="2945"/>
                    <a:pt x="171" y="3156"/>
                    <a:pt x="412" y="3207"/>
                  </a:cubicBezTo>
                  <a:lnTo>
                    <a:pt x="1047" y="3335"/>
                  </a:lnTo>
                  <a:cubicBezTo>
                    <a:pt x="1592" y="3449"/>
                    <a:pt x="2013" y="3868"/>
                    <a:pt x="2125" y="4413"/>
                  </a:cubicBezTo>
                  <a:lnTo>
                    <a:pt x="2254" y="5049"/>
                  </a:lnTo>
                  <a:cubicBezTo>
                    <a:pt x="2300" y="5280"/>
                    <a:pt x="2500" y="5445"/>
                    <a:pt x="2736" y="5445"/>
                  </a:cubicBezTo>
                  <a:cubicBezTo>
                    <a:pt x="2972" y="5445"/>
                    <a:pt x="3172" y="5280"/>
                    <a:pt x="3218" y="5049"/>
                  </a:cubicBezTo>
                  <a:lnTo>
                    <a:pt x="3351" y="4413"/>
                  </a:lnTo>
                  <a:cubicBezTo>
                    <a:pt x="3460" y="3868"/>
                    <a:pt x="3880" y="3449"/>
                    <a:pt x="4429" y="3335"/>
                  </a:cubicBezTo>
                  <a:lnTo>
                    <a:pt x="5060" y="3207"/>
                  </a:lnTo>
                  <a:cubicBezTo>
                    <a:pt x="5307" y="3156"/>
                    <a:pt x="5470" y="2945"/>
                    <a:pt x="5456" y="2694"/>
                  </a:cubicBezTo>
                  <a:cubicBezTo>
                    <a:pt x="5445" y="2468"/>
                    <a:pt x="5276" y="2284"/>
                    <a:pt x="5049" y="2237"/>
                  </a:cubicBezTo>
                  <a:lnTo>
                    <a:pt x="4429" y="2109"/>
                  </a:lnTo>
                  <a:cubicBezTo>
                    <a:pt x="3880" y="2002"/>
                    <a:pt x="3460" y="1576"/>
                    <a:pt x="3351" y="1032"/>
                  </a:cubicBezTo>
                  <a:lnTo>
                    <a:pt x="3218" y="396"/>
                  </a:lnTo>
                  <a:cubicBezTo>
                    <a:pt x="3173" y="163"/>
                    <a:pt x="2970" y="0"/>
                    <a:pt x="2733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4058250" y="2599925"/>
              <a:ext cx="114950" cy="108650"/>
            </a:xfrm>
            <a:custGeom>
              <a:avLst/>
              <a:gdLst/>
              <a:ahLst/>
              <a:cxnLst/>
              <a:rect l="l" t="t" r="r" b="b"/>
              <a:pathLst>
                <a:path w="4598" h="4346" extrusionOk="0">
                  <a:moveTo>
                    <a:pt x="2304" y="432"/>
                  </a:moveTo>
                  <a:lnTo>
                    <a:pt x="2304" y="437"/>
                  </a:lnTo>
                  <a:lnTo>
                    <a:pt x="2407" y="934"/>
                  </a:lnTo>
                  <a:cubicBezTo>
                    <a:pt x="2525" y="1509"/>
                    <a:pt x="2972" y="1955"/>
                    <a:pt x="3546" y="2073"/>
                  </a:cubicBezTo>
                  <a:lnTo>
                    <a:pt x="4043" y="2175"/>
                  </a:lnTo>
                  <a:lnTo>
                    <a:pt x="4049" y="2175"/>
                  </a:lnTo>
                  <a:lnTo>
                    <a:pt x="4049" y="2186"/>
                  </a:lnTo>
                  <a:lnTo>
                    <a:pt x="4043" y="2186"/>
                  </a:lnTo>
                  <a:lnTo>
                    <a:pt x="3546" y="2288"/>
                  </a:lnTo>
                  <a:cubicBezTo>
                    <a:pt x="2972" y="2402"/>
                    <a:pt x="2525" y="2852"/>
                    <a:pt x="2407" y="3427"/>
                  </a:cubicBezTo>
                  <a:lnTo>
                    <a:pt x="2304" y="3920"/>
                  </a:lnTo>
                  <a:lnTo>
                    <a:pt x="2304" y="3925"/>
                  </a:lnTo>
                  <a:cubicBezTo>
                    <a:pt x="2300" y="3930"/>
                    <a:pt x="2295" y="3930"/>
                    <a:pt x="2295" y="3930"/>
                  </a:cubicBezTo>
                  <a:lnTo>
                    <a:pt x="2295" y="3920"/>
                  </a:lnTo>
                  <a:lnTo>
                    <a:pt x="2191" y="3427"/>
                  </a:lnTo>
                  <a:cubicBezTo>
                    <a:pt x="2073" y="2852"/>
                    <a:pt x="1627" y="2402"/>
                    <a:pt x="1052" y="2288"/>
                  </a:cubicBezTo>
                  <a:lnTo>
                    <a:pt x="555" y="2186"/>
                  </a:lnTo>
                  <a:lnTo>
                    <a:pt x="550" y="2186"/>
                  </a:lnTo>
                  <a:lnTo>
                    <a:pt x="550" y="2175"/>
                  </a:lnTo>
                  <a:lnTo>
                    <a:pt x="555" y="2175"/>
                  </a:lnTo>
                  <a:lnTo>
                    <a:pt x="1052" y="2073"/>
                  </a:lnTo>
                  <a:cubicBezTo>
                    <a:pt x="1627" y="1955"/>
                    <a:pt x="2073" y="1509"/>
                    <a:pt x="2191" y="934"/>
                  </a:cubicBezTo>
                  <a:lnTo>
                    <a:pt x="2295" y="437"/>
                  </a:lnTo>
                  <a:lnTo>
                    <a:pt x="2295" y="432"/>
                  </a:lnTo>
                  <a:close/>
                  <a:moveTo>
                    <a:pt x="2300" y="1"/>
                  </a:moveTo>
                  <a:cubicBezTo>
                    <a:pt x="2089" y="1"/>
                    <a:pt x="1914" y="139"/>
                    <a:pt x="1874" y="344"/>
                  </a:cubicBezTo>
                  <a:lnTo>
                    <a:pt x="1699" y="1221"/>
                  </a:lnTo>
                  <a:cubicBezTo>
                    <a:pt x="1663" y="1396"/>
                    <a:pt x="1525" y="1535"/>
                    <a:pt x="1345" y="1571"/>
                  </a:cubicBezTo>
                  <a:lnTo>
                    <a:pt x="472" y="1750"/>
                  </a:lnTo>
                  <a:cubicBezTo>
                    <a:pt x="164" y="1812"/>
                    <a:pt x="1" y="2170"/>
                    <a:pt x="242" y="2499"/>
                  </a:cubicBezTo>
                  <a:cubicBezTo>
                    <a:pt x="273" y="2535"/>
                    <a:pt x="313" y="2565"/>
                    <a:pt x="360" y="2570"/>
                  </a:cubicBezTo>
                  <a:lnTo>
                    <a:pt x="1345" y="2771"/>
                  </a:lnTo>
                  <a:cubicBezTo>
                    <a:pt x="1525" y="2807"/>
                    <a:pt x="1663" y="2945"/>
                    <a:pt x="1699" y="3124"/>
                  </a:cubicBezTo>
                  <a:lnTo>
                    <a:pt x="1874" y="3997"/>
                  </a:lnTo>
                  <a:cubicBezTo>
                    <a:pt x="1918" y="4203"/>
                    <a:pt x="2092" y="4346"/>
                    <a:pt x="2301" y="4346"/>
                  </a:cubicBezTo>
                  <a:cubicBezTo>
                    <a:pt x="2405" y="4346"/>
                    <a:pt x="2518" y="4310"/>
                    <a:pt x="2627" y="4228"/>
                  </a:cubicBezTo>
                  <a:cubicBezTo>
                    <a:pt x="2664" y="4197"/>
                    <a:pt x="2689" y="4156"/>
                    <a:pt x="2700" y="4110"/>
                  </a:cubicBezTo>
                  <a:lnTo>
                    <a:pt x="2823" y="3499"/>
                  </a:lnTo>
                  <a:cubicBezTo>
                    <a:pt x="2904" y="3094"/>
                    <a:pt x="3223" y="2776"/>
                    <a:pt x="3628" y="2693"/>
                  </a:cubicBezTo>
                  <a:lnTo>
                    <a:pt x="4239" y="2570"/>
                  </a:lnTo>
                  <a:cubicBezTo>
                    <a:pt x="4284" y="2565"/>
                    <a:pt x="4326" y="2535"/>
                    <a:pt x="4357" y="2499"/>
                  </a:cubicBezTo>
                  <a:cubicBezTo>
                    <a:pt x="4597" y="2170"/>
                    <a:pt x="4433" y="1812"/>
                    <a:pt x="4126" y="1750"/>
                  </a:cubicBezTo>
                  <a:lnTo>
                    <a:pt x="3628" y="1647"/>
                  </a:lnTo>
                  <a:cubicBezTo>
                    <a:pt x="3223" y="1566"/>
                    <a:pt x="2904" y="1247"/>
                    <a:pt x="2823" y="842"/>
                  </a:cubicBezTo>
                  <a:lnTo>
                    <a:pt x="2684" y="150"/>
                  </a:lnTo>
                  <a:cubicBezTo>
                    <a:pt x="2664" y="62"/>
                    <a:pt x="2586" y="1"/>
                    <a:pt x="249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3812750" y="2675825"/>
              <a:ext cx="280800" cy="281200"/>
            </a:xfrm>
            <a:custGeom>
              <a:avLst/>
              <a:gdLst/>
              <a:ahLst/>
              <a:cxnLst/>
              <a:rect l="l" t="t" r="r" b="b"/>
              <a:pathLst>
                <a:path w="11232" h="11248" extrusionOk="0">
                  <a:moveTo>
                    <a:pt x="9210" y="453"/>
                  </a:moveTo>
                  <a:lnTo>
                    <a:pt x="10704" y="555"/>
                  </a:lnTo>
                  <a:lnTo>
                    <a:pt x="10806" y="2049"/>
                  </a:lnTo>
                  <a:lnTo>
                    <a:pt x="10806" y="2049"/>
                  </a:lnTo>
                  <a:lnTo>
                    <a:pt x="9887" y="1669"/>
                  </a:lnTo>
                  <a:lnTo>
                    <a:pt x="10422" y="1135"/>
                  </a:lnTo>
                  <a:cubicBezTo>
                    <a:pt x="10508" y="1054"/>
                    <a:pt x="10508" y="920"/>
                    <a:pt x="10422" y="838"/>
                  </a:cubicBezTo>
                  <a:cubicBezTo>
                    <a:pt x="10380" y="795"/>
                    <a:pt x="10326" y="773"/>
                    <a:pt x="10273" y="773"/>
                  </a:cubicBezTo>
                  <a:cubicBezTo>
                    <a:pt x="10219" y="773"/>
                    <a:pt x="10165" y="795"/>
                    <a:pt x="10124" y="838"/>
                  </a:cubicBezTo>
                  <a:lnTo>
                    <a:pt x="9590" y="1371"/>
                  </a:lnTo>
                  <a:lnTo>
                    <a:pt x="9210" y="453"/>
                  </a:lnTo>
                  <a:close/>
                  <a:moveTo>
                    <a:pt x="8841" y="678"/>
                  </a:moveTo>
                  <a:lnTo>
                    <a:pt x="9318" y="1828"/>
                  </a:lnTo>
                  <a:cubicBezTo>
                    <a:pt x="9338" y="1879"/>
                    <a:pt x="9380" y="1921"/>
                    <a:pt x="9430" y="1940"/>
                  </a:cubicBezTo>
                  <a:lnTo>
                    <a:pt x="10580" y="2418"/>
                  </a:lnTo>
                  <a:lnTo>
                    <a:pt x="9795" y="2911"/>
                  </a:lnTo>
                  <a:lnTo>
                    <a:pt x="8892" y="2669"/>
                  </a:lnTo>
                  <a:lnTo>
                    <a:pt x="9056" y="2506"/>
                  </a:lnTo>
                  <a:cubicBezTo>
                    <a:pt x="9139" y="2423"/>
                    <a:pt x="9139" y="2290"/>
                    <a:pt x="9056" y="2203"/>
                  </a:cubicBezTo>
                  <a:cubicBezTo>
                    <a:pt x="9012" y="2161"/>
                    <a:pt x="8957" y="2141"/>
                    <a:pt x="8903" y="2141"/>
                  </a:cubicBezTo>
                  <a:cubicBezTo>
                    <a:pt x="8848" y="2141"/>
                    <a:pt x="8794" y="2161"/>
                    <a:pt x="8753" y="2203"/>
                  </a:cubicBezTo>
                  <a:lnTo>
                    <a:pt x="8589" y="2366"/>
                  </a:lnTo>
                  <a:lnTo>
                    <a:pt x="8348" y="1464"/>
                  </a:lnTo>
                  <a:lnTo>
                    <a:pt x="8841" y="678"/>
                  </a:lnTo>
                  <a:close/>
                  <a:moveTo>
                    <a:pt x="8869" y="1"/>
                  </a:moveTo>
                  <a:cubicBezTo>
                    <a:pt x="8792" y="1"/>
                    <a:pt x="8726" y="42"/>
                    <a:pt x="8687" y="104"/>
                  </a:cubicBezTo>
                  <a:lnTo>
                    <a:pt x="8004" y="1192"/>
                  </a:lnTo>
                  <a:lnTo>
                    <a:pt x="7995" y="1187"/>
                  </a:lnTo>
                  <a:cubicBezTo>
                    <a:pt x="7955" y="1179"/>
                    <a:pt x="7914" y="1175"/>
                    <a:pt x="7875" y="1175"/>
                  </a:cubicBezTo>
                  <a:cubicBezTo>
                    <a:pt x="7757" y="1175"/>
                    <a:pt x="7642" y="1209"/>
                    <a:pt x="7543" y="1274"/>
                  </a:cubicBezTo>
                  <a:cubicBezTo>
                    <a:pt x="7379" y="1381"/>
                    <a:pt x="7282" y="1566"/>
                    <a:pt x="7282" y="1762"/>
                  </a:cubicBezTo>
                  <a:lnTo>
                    <a:pt x="7282" y="1869"/>
                  </a:lnTo>
                  <a:lnTo>
                    <a:pt x="7091" y="1869"/>
                  </a:lnTo>
                  <a:cubicBezTo>
                    <a:pt x="7050" y="1869"/>
                    <a:pt x="7015" y="1874"/>
                    <a:pt x="6974" y="1885"/>
                  </a:cubicBezTo>
                  <a:cubicBezTo>
                    <a:pt x="6671" y="1961"/>
                    <a:pt x="6501" y="2243"/>
                    <a:pt x="6532" y="2515"/>
                  </a:cubicBezTo>
                  <a:lnTo>
                    <a:pt x="6568" y="2802"/>
                  </a:lnTo>
                  <a:lnTo>
                    <a:pt x="4315" y="5056"/>
                  </a:lnTo>
                  <a:cubicBezTo>
                    <a:pt x="4275" y="5096"/>
                    <a:pt x="4254" y="5168"/>
                    <a:pt x="4265" y="5214"/>
                  </a:cubicBezTo>
                  <a:cubicBezTo>
                    <a:pt x="4296" y="5338"/>
                    <a:pt x="4388" y="5399"/>
                    <a:pt x="4480" y="5399"/>
                  </a:cubicBezTo>
                  <a:cubicBezTo>
                    <a:pt x="4531" y="5399"/>
                    <a:pt x="4583" y="5378"/>
                    <a:pt x="4623" y="5338"/>
                  </a:cubicBezTo>
                  <a:lnTo>
                    <a:pt x="6629" y="3332"/>
                  </a:lnTo>
                  <a:lnTo>
                    <a:pt x="6645" y="3465"/>
                  </a:lnTo>
                  <a:cubicBezTo>
                    <a:pt x="6660" y="3567"/>
                    <a:pt x="6747" y="3644"/>
                    <a:pt x="6856" y="3644"/>
                  </a:cubicBezTo>
                  <a:lnTo>
                    <a:pt x="6882" y="3644"/>
                  </a:lnTo>
                  <a:cubicBezTo>
                    <a:pt x="6994" y="3628"/>
                    <a:pt x="7076" y="3526"/>
                    <a:pt x="7060" y="3413"/>
                  </a:cubicBezTo>
                  <a:lnTo>
                    <a:pt x="6994" y="2854"/>
                  </a:lnTo>
                  <a:lnTo>
                    <a:pt x="6948" y="2470"/>
                  </a:lnTo>
                  <a:cubicBezTo>
                    <a:pt x="6943" y="2408"/>
                    <a:pt x="6968" y="2361"/>
                    <a:pt x="6989" y="2341"/>
                  </a:cubicBezTo>
                  <a:cubicBezTo>
                    <a:pt x="7005" y="2326"/>
                    <a:pt x="7045" y="2290"/>
                    <a:pt x="7107" y="2290"/>
                  </a:cubicBezTo>
                  <a:lnTo>
                    <a:pt x="7282" y="2290"/>
                  </a:lnTo>
                  <a:lnTo>
                    <a:pt x="7282" y="2859"/>
                  </a:lnTo>
                  <a:cubicBezTo>
                    <a:pt x="7282" y="2920"/>
                    <a:pt x="7312" y="2977"/>
                    <a:pt x="7368" y="3008"/>
                  </a:cubicBezTo>
                  <a:cubicBezTo>
                    <a:pt x="7411" y="3035"/>
                    <a:pt x="7454" y="3046"/>
                    <a:pt x="7495" y="3046"/>
                  </a:cubicBezTo>
                  <a:cubicBezTo>
                    <a:pt x="7610" y="3046"/>
                    <a:pt x="7702" y="2953"/>
                    <a:pt x="7702" y="2839"/>
                  </a:cubicBezTo>
                  <a:lnTo>
                    <a:pt x="7702" y="2079"/>
                  </a:lnTo>
                  <a:lnTo>
                    <a:pt x="7702" y="1772"/>
                  </a:lnTo>
                  <a:cubicBezTo>
                    <a:pt x="7702" y="1705"/>
                    <a:pt x="7737" y="1663"/>
                    <a:pt x="7758" y="1644"/>
                  </a:cubicBezTo>
                  <a:cubicBezTo>
                    <a:pt x="7780" y="1630"/>
                    <a:pt x="7817" y="1606"/>
                    <a:pt x="7869" y="1606"/>
                  </a:cubicBezTo>
                  <a:cubicBezTo>
                    <a:pt x="7878" y="1606"/>
                    <a:pt x="7887" y="1606"/>
                    <a:pt x="7897" y="1608"/>
                  </a:cubicBezTo>
                  <a:lnTo>
                    <a:pt x="7933" y="1618"/>
                  </a:lnTo>
                  <a:lnTo>
                    <a:pt x="8261" y="2833"/>
                  </a:lnTo>
                  <a:cubicBezTo>
                    <a:pt x="8282" y="2911"/>
                    <a:pt x="8338" y="2967"/>
                    <a:pt x="8415" y="2987"/>
                  </a:cubicBezTo>
                  <a:lnTo>
                    <a:pt x="9636" y="3311"/>
                  </a:lnTo>
                  <a:lnTo>
                    <a:pt x="9646" y="3351"/>
                  </a:lnTo>
                  <a:cubicBezTo>
                    <a:pt x="9657" y="3418"/>
                    <a:pt x="9626" y="3465"/>
                    <a:pt x="9610" y="3486"/>
                  </a:cubicBezTo>
                  <a:cubicBezTo>
                    <a:pt x="9590" y="3505"/>
                    <a:pt x="9549" y="3547"/>
                    <a:pt x="9482" y="3547"/>
                  </a:cubicBezTo>
                  <a:lnTo>
                    <a:pt x="9169" y="3547"/>
                  </a:lnTo>
                  <a:cubicBezTo>
                    <a:pt x="9051" y="3547"/>
                    <a:pt x="8959" y="3640"/>
                    <a:pt x="8959" y="3757"/>
                  </a:cubicBezTo>
                  <a:lnTo>
                    <a:pt x="8959" y="4152"/>
                  </a:lnTo>
                  <a:cubicBezTo>
                    <a:pt x="8959" y="4213"/>
                    <a:pt x="8923" y="4255"/>
                    <a:pt x="8902" y="4270"/>
                  </a:cubicBezTo>
                  <a:cubicBezTo>
                    <a:pt x="8884" y="4289"/>
                    <a:pt x="8845" y="4312"/>
                    <a:pt x="8792" y="4312"/>
                  </a:cubicBezTo>
                  <a:cubicBezTo>
                    <a:pt x="8786" y="4312"/>
                    <a:pt x="8780" y="4311"/>
                    <a:pt x="8774" y="4311"/>
                  </a:cubicBezTo>
                  <a:lnTo>
                    <a:pt x="8379" y="4265"/>
                  </a:lnTo>
                  <a:lnTo>
                    <a:pt x="8369" y="4265"/>
                  </a:lnTo>
                  <a:lnTo>
                    <a:pt x="7836" y="4224"/>
                  </a:lnTo>
                  <a:cubicBezTo>
                    <a:pt x="7830" y="4224"/>
                    <a:pt x="7824" y="4224"/>
                    <a:pt x="7818" y="4224"/>
                  </a:cubicBezTo>
                  <a:cubicBezTo>
                    <a:pt x="7692" y="4224"/>
                    <a:pt x="7590" y="4333"/>
                    <a:pt x="7609" y="4471"/>
                  </a:cubicBezTo>
                  <a:cubicBezTo>
                    <a:pt x="7625" y="4568"/>
                    <a:pt x="7713" y="4644"/>
                    <a:pt x="7810" y="4649"/>
                  </a:cubicBezTo>
                  <a:lnTo>
                    <a:pt x="7872" y="4655"/>
                  </a:lnTo>
                  <a:lnTo>
                    <a:pt x="1679" y="10827"/>
                  </a:lnTo>
                  <a:lnTo>
                    <a:pt x="1433" y="10827"/>
                  </a:lnTo>
                  <a:lnTo>
                    <a:pt x="1966" y="10289"/>
                  </a:lnTo>
                  <a:cubicBezTo>
                    <a:pt x="2049" y="10201"/>
                    <a:pt x="2049" y="10067"/>
                    <a:pt x="1966" y="9986"/>
                  </a:cubicBezTo>
                  <a:cubicBezTo>
                    <a:pt x="1925" y="9945"/>
                    <a:pt x="1871" y="9924"/>
                    <a:pt x="1816" y="9924"/>
                  </a:cubicBezTo>
                  <a:cubicBezTo>
                    <a:pt x="1762" y="9924"/>
                    <a:pt x="1707" y="9945"/>
                    <a:pt x="1663" y="9986"/>
                  </a:cubicBezTo>
                  <a:lnTo>
                    <a:pt x="919" y="10734"/>
                  </a:lnTo>
                  <a:lnTo>
                    <a:pt x="524" y="10339"/>
                  </a:lnTo>
                  <a:lnTo>
                    <a:pt x="5896" y="4973"/>
                  </a:lnTo>
                  <a:cubicBezTo>
                    <a:pt x="5978" y="4891"/>
                    <a:pt x="5978" y="4753"/>
                    <a:pt x="5896" y="4670"/>
                  </a:cubicBezTo>
                  <a:cubicBezTo>
                    <a:pt x="5855" y="4629"/>
                    <a:pt x="5800" y="4608"/>
                    <a:pt x="5745" y="4608"/>
                  </a:cubicBezTo>
                  <a:cubicBezTo>
                    <a:pt x="5689" y="4608"/>
                    <a:pt x="5634" y="4629"/>
                    <a:pt x="5594" y="4670"/>
                  </a:cubicBezTo>
                  <a:lnTo>
                    <a:pt x="422" y="9827"/>
                  </a:lnTo>
                  <a:lnTo>
                    <a:pt x="422" y="9544"/>
                  </a:lnTo>
                  <a:lnTo>
                    <a:pt x="4069" y="5911"/>
                  </a:lnTo>
                  <a:cubicBezTo>
                    <a:pt x="4152" y="5830"/>
                    <a:pt x="4152" y="5691"/>
                    <a:pt x="4069" y="5610"/>
                  </a:cubicBezTo>
                  <a:cubicBezTo>
                    <a:pt x="4029" y="5568"/>
                    <a:pt x="3973" y="5548"/>
                    <a:pt x="3918" y="5548"/>
                  </a:cubicBezTo>
                  <a:cubicBezTo>
                    <a:pt x="3863" y="5548"/>
                    <a:pt x="3808" y="5568"/>
                    <a:pt x="3766" y="5610"/>
                  </a:cubicBezTo>
                  <a:lnTo>
                    <a:pt x="72" y="9304"/>
                  </a:lnTo>
                  <a:cubicBezTo>
                    <a:pt x="32" y="9344"/>
                    <a:pt x="11" y="9401"/>
                    <a:pt x="1" y="9458"/>
                  </a:cubicBezTo>
                  <a:lnTo>
                    <a:pt x="1" y="10339"/>
                  </a:lnTo>
                  <a:cubicBezTo>
                    <a:pt x="11" y="10350"/>
                    <a:pt x="11" y="10355"/>
                    <a:pt x="11" y="10365"/>
                  </a:cubicBezTo>
                  <a:cubicBezTo>
                    <a:pt x="11" y="10370"/>
                    <a:pt x="17" y="10375"/>
                    <a:pt x="17" y="10386"/>
                  </a:cubicBezTo>
                  <a:cubicBezTo>
                    <a:pt x="17" y="10391"/>
                    <a:pt x="17" y="10396"/>
                    <a:pt x="22" y="10406"/>
                  </a:cubicBezTo>
                  <a:cubicBezTo>
                    <a:pt x="22" y="10412"/>
                    <a:pt x="27" y="10417"/>
                    <a:pt x="27" y="10422"/>
                  </a:cubicBezTo>
                  <a:lnTo>
                    <a:pt x="27" y="10427"/>
                  </a:lnTo>
                  <a:cubicBezTo>
                    <a:pt x="32" y="10431"/>
                    <a:pt x="32" y="10436"/>
                    <a:pt x="37" y="10443"/>
                  </a:cubicBezTo>
                  <a:cubicBezTo>
                    <a:pt x="42" y="10447"/>
                    <a:pt x="42" y="10452"/>
                    <a:pt x="48" y="10457"/>
                  </a:cubicBezTo>
                  <a:lnTo>
                    <a:pt x="53" y="10462"/>
                  </a:lnTo>
                  <a:cubicBezTo>
                    <a:pt x="53" y="10467"/>
                    <a:pt x="58" y="10473"/>
                    <a:pt x="58" y="10478"/>
                  </a:cubicBezTo>
                  <a:cubicBezTo>
                    <a:pt x="62" y="10483"/>
                    <a:pt x="67" y="10488"/>
                    <a:pt x="72" y="10493"/>
                  </a:cubicBezTo>
                  <a:lnTo>
                    <a:pt x="766" y="11186"/>
                  </a:lnTo>
                  <a:cubicBezTo>
                    <a:pt x="770" y="11191"/>
                    <a:pt x="775" y="11196"/>
                    <a:pt x="780" y="11201"/>
                  </a:cubicBezTo>
                  <a:cubicBezTo>
                    <a:pt x="786" y="11201"/>
                    <a:pt x="791" y="11206"/>
                    <a:pt x="796" y="11212"/>
                  </a:cubicBezTo>
                  <a:lnTo>
                    <a:pt x="801" y="11212"/>
                  </a:lnTo>
                  <a:cubicBezTo>
                    <a:pt x="806" y="11217"/>
                    <a:pt x="811" y="11217"/>
                    <a:pt x="817" y="11222"/>
                  </a:cubicBezTo>
                  <a:cubicBezTo>
                    <a:pt x="822" y="11227"/>
                    <a:pt x="827" y="11227"/>
                    <a:pt x="832" y="11232"/>
                  </a:cubicBezTo>
                  <a:lnTo>
                    <a:pt x="837" y="11232"/>
                  </a:lnTo>
                  <a:cubicBezTo>
                    <a:pt x="842" y="11232"/>
                    <a:pt x="848" y="11237"/>
                    <a:pt x="853" y="11237"/>
                  </a:cubicBezTo>
                  <a:cubicBezTo>
                    <a:pt x="863" y="11237"/>
                    <a:pt x="868" y="11243"/>
                    <a:pt x="873" y="11243"/>
                  </a:cubicBezTo>
                  <a:cubicBezTo>
                    <a:pt x="879" y="11243"/>
                    <a:pt x="884" y="11243"/>
                    <a:pt x="889" y="11248"/>
                  </a:cubicBezTo>
                  <a:lnTo>
                    <a:pt x="894" y="11248"/>
                  </a:lnTo>
                  <a:cubicBezTo>
                    <a:pt x="903" y="11248"/>
                    <a:pt x="915" y="11243"/>
                    <a:pt x="915" y="11243"/>
                  </a:cubicBezTo>
                  <a:lnTo>
                    <a:pt x="1822" y="11243"/>
                  </a:lnTo>
                  <a:cubicBezTo>
                    <a:pt x="1879" y="11243"/>
                    <a:pt x="1930" y="11222"/>
                    <a:pt x="1971" y="11181"/>
                  </a:cubicBezTo>
                  <a:lnTo>
                    <a:pt x="8431" y="4691"/>
                  </a:lnTo>
                  <a:lnTo>
                    <a:pt x="8722" y="4727"/>
                  </a:lnTo>
                  <a:cubicBezTo>
                    <a:pt x="8746" y="4730"/>
                    <a:pt x="8770" y="4731"/>
                    <a:pt x="8794" y="4731"/>
                  </a:cubicBezTo>
                  <a:cubicBezTo>
                    <a:pt x="9010" y="4731"/>
                    <a:pt x="9216" y="4607"/>
                    <a:pt x="9318" y="4398"/>
                  </a:cubicBezTo>
                  <a:cubicBezTo>
                    <a:pt x="9359" y="4317"/>
                    <a:pt x="9375" y="4224"/>
                    <a:pt x="9375" y="4137"/>
                  </a:cubicBezTo>
                  <a:lnTo>
                    <a:pt x="9375" y="3962"/>
                  </a:lnTo>
                  <a:lnTo>
                    <a:pt x="9461" y="3962"/>
                  </a:lnTo>
                  <a:cubicBezTo>
                    <a:pt x="9615" y="3962"/>
                    <a:pt x="9775" y="3906"/>
                    <a:pt x="9887" y="3793"/>
                  </a:cubicBezTo>
                  <a:cubicBezTo>
                    <a:pt x="10026" y="3654"/>
                    <a:pt x="10088" y="3460"/>
                    <a:pt x="10052" y="3264"/>
                  </a:cubicBezTo>
                  <a:lnTo>
                    <a:pt x="10041" y="3239"/>
                  </a:lnTo>
                  <a:lnTo>
                    <a:pt x="11130" y="2556"/>
                  </a:lnTo>
                  <a:cubicBezTo>
                    <a:pt x="11196" y="2510"/>
                    <a:pt x="11232" y="2439"/>
                    <a:pt x="11227" y="2361"/>
                  </a:cubicBezTo>
                  <a:lnTo>
                    <a:pt x="11093" y="335"/>
                  </a:lnTo>
                  <a:cubicBezTo>
                    <a:pt x="11083" y="233"/>
                    <a:pt x="11000" y="145"/>
                    <a:pt x="10893" y="140"/>
                  </a:cubicBezTo>
                  <a:lnTo>
                    <a:pt x="8882" y="1"/>
                  </a:lnTo>
                  <a:cubicBezTo>
                    <a:pt x="8878" y="1"/>
                    <a:pt x="8874" y="1"/>
                    <a:pt x="886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3867925" y="2831675"/>
              <a:ext cx="88250" cy="87250"/>
            </a:xfrm>
            <a:custGeom>
              <a:avLst/>
              <a:gdLst/>
              <a:ahLst/>
              <a:cxnLst/>
              <a:rect l="l" t="t" r="r" b="b"/>
              <a:pathLst>
                <a:path w="3530" h="3490" extrusionOk="0">
                  <a:moveTo>
                    <a:pt x="3299" y="1"/>
                  </a:moveTo>
                  <a:cubicBezTo>
                    <a:pt x="3245" y="1"/>
                    <a:pt x="3191" y="21"/>
                    <a:pt x="3150" y="63"/>
                  </a:cubicBezTo>
                  <a:lnTo>
                    <a:pt x="82" y="3125"/>
                  </a:lnTo>
                  <a:cubicBezTo>
                    <a:pt x="0" y="3208"/>
                    <a:pt x="0" y="3347"/>
                    <a:pt x="82" y="3428"/>
                  </a:cubicBezTo>
                  <a:cubicBezTo>
                    <a:pt x="124" y="3470"/>
                    <a:pt x="180" y="3489"/>
                    <a:pt x="231" y="3489"/>
                  </a:cubicBezTo>
                  <a:cubicBezTo>
                    <a:pt x="287" y="3489"/>
                    <a:pt x="344" y="3470"/>
                    <a:pt x="385" y="3428"/>
                  </a:cubicBezTo>
                  <a:lnTo>
                    <a:pt x="3448" y="361"/>
                  </a:lnTo>
                  <a:cubicBezTo>
                    <a:pt x="3529" y="278"/>
                    <a:pt x="3529" y="145"/>
                    <a:pt x="3448" y="63"/>
                  </a:cubicBezTo>
                  <a:cubicBezTo>
                    <a:pt x="3407" y="21"/>
                    <a:pt x="3353" y="1"/>
                    <a:pt x="329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34"/>
          <p:cNvGrpSpPr/>
          <p:nvPr/>
        </p:nvGrpSpPr>
        <p:grpSpPr>
          <a:xfrm>
            <a:off x="6740051" y="4114159"/>
            <a:ext cx="574801" cy="619973"/>
            <a:chOff x="803075" y="3104022"/>
            <a:chExt cx="356975" cy="385028"/>
          </a:xfrm>
        </p:grpSpPr>
        <p:sp>
          <p:nvSpPr>
            <p:cNvPr id="587" name="Google Shape;587;p34"/>
            <p:cNvSpPr/>
            <p:nvPr/>
          </p:nvSpPr>
          <p:spPr>
            <a:xfrm>
              <a:off x="833975" y="3223775"/>
              <a:ext cx="97650" cy="97750"/>
            </a:xfrm>
            <a:custGeom>
              <a:avLst/>
              <a:gdLst/>
              <a:ahLst/>
              <a:cxnLst/>
              <a:rect l="l" t="t" r="r" b="b"/>
              <a:pathLst>
                <a:path w="3906" h="3910" extrusionOk="0">
                  <a:moveTo>
                    <a:pt x="1956" y="426"/>
                  </a:moveTo>
                  <a:cubicBezTo>
                    <a:pt x="1992" y="426"/>
                    <a:pt x="1992" y="447"/>
                    <a:pt x="1997" y="462"/>
                  </a:cubicBezTo>
                  <a:lnTo>
                    <a:pt x="2039" y="668"/>
                  </a:lnTo>
                  <a:cubicBezTo>
                    <a:pt x="2162" y="1274"/>
                    <a:pt x="2633" y="1745"/>
                    <a:pt x="3239" y="1868"/>
                  </a:cubicBezTo>
                  <a:lnTo>
                    <a:pt x="3448" y="1909"/>
                  </a:lnTo>
                  <a:cubicBezTo>
                    <a:pt x="3460" y="1915"/>
                    <a:pt x="3485" y="1920"/>
                    <a:pt x="3485" y="1956"/>
                  </a:cubicBezTo>
                  <a:cubicBezTo>
                    <a:pt x="3485" y="1991"/>
                    <a:pt x="3460" y="1996"/>
                    <a:pt x="3448" y="1996"/>
                  </a:cubicBezTo>
                  <a:lnTo>
                    <a:pt x="3239" y="2038"/>
                  </a:lnTo>
                  <a:cubicBezTo>
                    <a:pt x="2633" y="2161"/>
                    <a:pt x="2162" y="2633"/>
                    <a:pt x="2039" y="3244"/>
                  </a:cubicBezTo>
                  <a:lnTo>
                    <a:pt x="1997" y="3448"/>
                  </a:lnTo>
                  <a:cubicBezTo>
                    <a:pt x="1992" y="3459"/>
                    <a:pt x="1992" y="3485"/>
                    <a:pt x="1956" y="3485"/>
                  </a:cubicBezTo>
                  <a:cubicBezTo>
                    <a:pt x="1920" y="3485"/>
                    <a:pt x="1915" y="3459"/>
                    <a:pt x="1909" y="3448"/>
                  </a:cubicBezTo>
                  <a:lnTo>
                    <a:pt x="1869" y="3244"/>
                  </a:lnTo>
                  <a:cubicBezTo>
                    <a:pt x="1746" y="2633"/>
                    <a:pt x="1274" y="2161"/>
                    <a:pt x="668" y="2038"/>
                  </a:cubicBezTo>
                  <a:lnTo>
                    <a:pt x="458" y="1996"/>
                  </a:lnTo>
                  <a:cubicBezTo>
                    <a:pt x="448" y="1996"/>
                    <a:pt x="422" y="1991"/>
                    <a:pt x="422" y="1956"/>
                  </a:cubicBezTo>
                  <a:cubicBezTo>
                    <a:pt x="422" y="1920"/>
                    <a:pt x="448" y="1915"/>
                    <a:pt x="458" y="1909"/>
                  </a:cubicBezTo>
                  <a:lnTo>
                    <a:pt x="668" y="1868"/>
                  </a:lnTo>
                  <a:cubicBezTo>
                    <a:pt x="1274" y="1745"/>
                    <a:pt x="1746" y="1274"/>
                    <a:pt x="1869" y="668"/>
                  </a:cubicBezTo>
                  <a:lnTo>
                    <a:pt x="1909" y="462"/>
                  </a:lnTo>
                  <a:cubicBezTo>
                    <a:pt x="1915" y="447"/>
                    <a:pt x="1920" y="426"/>
                    <a:pt x="1956" y="426"/>
                  </a:cubicBezTo>
                  <a:close/>
                  <a:moveTo>
                    <a:pt x="1956" y="0"/>
                  </a:moveTo>
                  <a:cubicBezTo>
                    <a:pt x="1731" y="0"/>
                    <a:pt x="1540" y="154"/>
                    <a:pt x="1494" y="376"/>
                  </a:cubicBezTo>
                  <a:lnTo>
                    <a:pt x="1454" y="585"/>
                  </a:lnTo>
                  <a:cubicBezTo>
                    <a:pt x="1366" y="1022"/>
                    <a:pt x="1023" y="1366"/>
                    <a:pt x="581" y="1453"/>
                  </a:cubicBezTo>
                  <a:lnTo>
                    <a:pt x="376" y="1494"/>
                  </a:lnTo>
                  <a:cubicBezTo>
                    <a:pt x="155" y="1540"/>
                    <a:pt x="1" y="1730"/>
                    <a:pt x="1" y="1956"/>
                  </a:cubicBezTo>
                  <a:cubicBezTo>
                    <a:pt x="1" y="2181"/>
                    <a:pt x="155" y="2371"/>
                    <a:pt x="376" y="2413"/>
                  </a:cubicBezTo>
                  <a:lnTo>
                    <a:pt x="581" y="2458"/>
                  </a:lnTo>
                  <a:cubicBezTo>
                    <a:pt x="1023" y="2546"/>
                    <a:pt x="1366" y="2884"/>
                    <a:pt x="1454" y="3325"/>
                  </a:cubicBezTo>
                  <a:lnTo>
                    <a:pt x="1494" y="3536"/>
                  </a:lnTo>
                  <a:cubicBezTo>
                    <a:pt x="1540" y="3756"/>
                    <a:pt x="1731" y="3910"/>
                    <a:pt x="1956" y="3910"/>
                  </a:cubicBezTo>
                  <a:cubicBezTo>
                    <a:pt x="2176" y="3910"/>
                    <a:pt x="2366" y="3756"/>
                    <a:pt x="2413" y="3536"/>
                  </a:cubicBezTo>
                  <a:lnTo>
                    <a:pt x="2454" y="3325"/>
                  </a:lnTo>
                  <a:cubicBezTo>
                    <a:pt x="2546" y="2884"/>
                    <a:pt x="2884" y="2546"/>
                    <a:pt x="3325" y="2458"/>
                  </a:cubicBezTo>
                  <a:lnTo>
                    <a:pt x="3531" y="2413"/>
                  </a:lnTo>
                  <a:cubicBezTo>
                    <a:pt x="3751" y="2371"/>
                    <a:pt x="3905" y="2181"/>
                    <a:pt x="3905" y="1956"/>
                  </a:cubicBezTo>
                  <a:cubicBezTo>
                    <a:pt x="3905" y="1730"/>
                    <a:pt x="3751" y="1540"/>
                    <a:pt x="3531" y="1494"/>
                  </a:cubicBezTo>
                  <a:lnTo>
                    <a:pt x="3325" y="1453"/>
                  </a:lnTo>
                  <a:cubicBezTo>
                    <a:pt x="2884" y="1366"/>
                    <a:pt x="2546" y="1022"/>
                    <a:pt x="2454" y="585"/>
                  </a:cubicBezTo>
                  <a:lnTo>
                    <a:pt x="2413" y="376"/>
                  </a:lnTo>
                  <a:cubicBezTo>
                    <a:pt x="2366" y="154"/>
                    <a:pt x="2176" y="0"/>
                    <a:pt x="1956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803075" y="3353275"/>
              <a:ext cx="297850" cy="135775"/>
            </a:xfrm>
            <a:custGeom>
              <a:avLst/>
              <a:gdLst/>
              <a:ahLst/>
              <a:cxnLst/>
              <a:rect l="l" t="t" r="r" b="b"/>
              <a:pathLst>
                <a:path w="11914" h="5431" extrusionOk="0">
                  <a:moveTo>
                    <a:pt x="3227" y="0"/>
                  </a:moveTo>
                  <a:cubicBezTo>
                    <a:pt x="3209" y="0"/>
                    <a:pt x="3190" y="3"/>
                    <a:pt x="3171" y="8"/>
                  </a:cubicBezTo>
                  <a:cubicBezTo>
                    <a:pt x="2238" y="259"/>
                    <a:pt x="1452" y="608"/>
                    <a:pt x="909" y="1003"/>
                  </a:cubicBezTo>
                  <a:cubicBezTo>
                    <a:pt x="313" y="1445"/>
                    <a:pt x="1" y="1952"/>
                    <a:pt x="1" y="2475"/>
                  </a:cubicBezTo>
                  <a:cubicBezTo>
                    <a:pt x="1" y="3302"/>
                    <a:pt x="770" y="4061"/>
                    <a:pt x="2166" y="4609"/>
                  </a:cubicBezTo>
                  <a:cubicBezTo>
                    <a:pt x="3495" y="5139"/>
                    <a:pt x="5264" y="5431"/>
                    <a:pt x="7142" y="5431"/>
                  </a:cubicBezTo>
                  <a:cubicBezTo>
                    <a:pt x="8830" y="5431"/>
                    <a:pt x="10462" y="5189"/>
                    <a:pt x="11745" y="4748"/>
                  </a:cubicBezTo>
                  <a:cubicBezTo>
                    <a:pt x="11852" y="4713"/>
                    <a:pt x="11914" y="4590"/>
                    <a:pt x="11873" y="4481"/>
                  </a:cubicBezTo>
                  <a:cubicBezTo>
                    <a:pt x="11844" y="4392"/>
                    <a:pt x="11760" y="4338"/>
                    <a:pt x="11672" y="4338"/>
                  </a:cubicBezTo>
                  <a:cubicBezTo>
                    <a:pt x="11650" y="4338"/>
                    <a:pt x="11628" y="4341"/>
                    <a:pt x="11606" y="4348"/>
                  </a:cubicBezTo>
                  <a:cubicBezTo>
                    <a:pt x="10369" y="4774"/>
                    <a:pt x="8785" y="5005"/>
                    <a:pt x="7142" y="5005"/>
                  </a:cubicBezTo>
                  <a:cubicBezTo>
                    <a:pt x="5316" y="5005"/>
                    <a:pt x="3602" y="4728"/>
                    <a:pt x="2320" y="4220"/>
                  </a:cubicBezTo>
                  <a:cubicBezTo>
                    <a:pt x="1114" y="3743"/>
                    <a:pt x="427" y="3107"/>
                    <a:pt x="427" y="2475"/>
                  </a:cubicBezTo>
                  <a:cubicBezTo>
                    <a:pt x="427" y="1685"/>
                    <a:pt x="1520" y="896"/>
                    <a:pt x="3280" y="418"/>
                  </a:cubicBezTo>
                  <a:cubicBezTo>
                    <a:pt x="3392" y="387"/>
                    <a:pt x="3459" y="269"/>
                    <a:pt x="3428" y="157"/>
                  </a:cubicBezTo>
                  <a:cubicBezTo>
                    <a:pt x="3403" y="62"/>
                    <a:pt x="3320" y="0"/>
                    <a:pt x="3227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1101175" y="3362600"/>
              <a:ext cx="58875" cy="101575"/>
            </a:xfrm>
            <a:custGeom>
              <a:avLst/>
              <a:gdLst/>
              <a:ahLst/>
              <a:cxnLst/>
              <a:rect l="l" t="t" r="r" b="b"/>
              <a:pathLst>
                <a:path w="2355" h="4063" extrusionOk="0">
                  <a:moveTo>
                    <a:pt x="242" y="0"/>
                  </a:moveTo>
                  <a:cubicBezTo>
                    <a:pt x="157" y="0"/>
                    <a:pt x="76" y="50"/>
                    <a:pt x="41" y="132"/>
                  </a:cubicBezTo>
                  <a:cubicBezTo>
                    <a:pt x="1" y="241"/>
                    <a:pt x="46" y="364"/>
                    <a:pt x="159" y="409"/>
                  </a:cubicBezTo>
                  <a:cubicBezTo>
                    <a:pt x="1287" y="876"/>
                    <a:pt x="1934" y="1497"/>
                    <a:pt x="1934" y="2102"/>
                  </a:cubicBezTo>
                  <a:cubicBezTo>
                    <a:pt x="1934" y="2652"/>
                    <a:pt x="1410" y="3206"/>
                    <a:pt x="462" y="3658"/>
                  </a:cubicBezTo>
                  <a:cubicBezTo>
                    <a:pt x="359" y="3708"/>
                    <a:pt x="313" y="3836"/>
                    <a:pt x="364" y="3945"/>
                  </a:cubicBezTo>
                  <a:cubicBezTo>
                    <a:pt x="401" y="4016"/>
                    <a:pt x="477" y="4063"/>
                    <a:pt x="555" y="4063"/>
                  </a:cubicBezTo>
                  <a:cubicBezTo>
                    <a:pt x="585" y="4063"/>
                    <a:pt x="616" y="4058"/>
                    <a:pt x="647" y="4042"/>
                  </a:cubicBezTo>
                  <a:cubicBezTo>
                    <a:pt x="1765" y="3509"/>
                    <a:pt x="2355" y="2836"/>
                    <a:pt x="2355" y="2102"/>
                  </a:cubicBezTo>
                  <a:cubicBezTo>
                    <a:pt x="2355" y="1302"/>
                    <a:pt x="1632" y="563"/>
                    <a:pt x="318" y="14"/>
                  </a:cubicBezTo>
                  <a:cubicBezTo>
                    <a:pt x="293" y="5"/>
                    <a:pt x="268" y="0"/>
                    <a:pt x="242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878432" y="3104022"/>
              <a:ext cx="192425" cy="280625"/>
            </a:xfrm>
            <a:custGeom>
              <a:avLst/>
              <a:gdLst/>
              <a:ahLst/>
              <a:cxnLst/>
              <a:rect l="l" t="t" r="r" b="b"/>
              <a:pathLst>
                <a:path w="7697" h="11225" extrusionOk="0">
                  <a:moveTo>
                    <a:pt x="6113" y="1"/>
                  </a:moveTo>
                  <a:cubicBezTo>
                    <a:pt x="6067" y="1"/>
                    <a:pt x="6021" y="16"/>
                    <a:pt x="5983" y="46"/>
                  </a:cubicBezTo>
                  <a:lnTo>
                    <a:pt x="2361" y="2816"/>
                  </a:lnTo>
                  <a:cubicBezTo>
                    <a:pt x="2309" y="2857"/>
                    <a:pt x="2278" y="2918"/>
                    <a:pt x="2278" y="2985"/>
                  </a:cubicBezTo>
                  <a:lnTo>
                    <a:pt x="2278" y="4647"/>
                  </a:lnTo>
                  <a:lnTo>
                    <a:pt x="473" y="6454"/>
                  </a:lnTo>
                  <a:cubicBezTo>
                    <a:pt x="421" y="6504"/>
                    <a:pt x="400" y="6582"/>
                    <a:pt x="416" y="6658"/>
                  </a:cubicBezTo>
                  <a:lnTo>
                    <a:pt x="739" y="7884"/>
                  </a:lnTo>
                  <a:lnTo>
                    <a:pt x="493" y="8429"/>
                  </a:lnTo>
                  <a:cubicBezTo>
                    <a:pt x="447" y="8531"/>
                    <a:pt x="493" y="8659"/>
                    <a:pt x="601" y="8706"/>
                  </a:cubicBezTo>
                  <a:cubicBezTo>
                    <a:pt x="630" y="8719"/>
                    <a:pt x="659" y="8726"/>
                    <a:pt x="688" y="8726"/>
                  </a:cubicBezTo>
                  <a:cubicBezTo>
                    <a:pt x="769" y="8726"/>
                    <a:pt x="845" y="8677"/>
                    <a:pt x="883" y="8597"/>
                  </a:cubicBezTo>
                  <a:lnTo>
                    <a:pt x="1155" y="7993"/>
                  </a:lnTo>
                  <a:cubicBezTo>
                    <a:pt x="1175" y="7946"/>
                    <a:pt x="1181" y="7895"/>
                    <a:pt x="1165" y="7849"/>
                  </a:cubicBezTo>
                  <a:lnTo>
                    <a:pt x="857" y="6669"/>
                  </a:lnTo>
                  <a:lnTo>
                    <a:pt x="2063" y="5464"/>
                  </a:lnTo>
                  <a:lnTo>
                    <a:pt x="3232" y="4294"/>
                  </a:lnTo>
                  <a:cubicBezTo>
                    <a:pt x="3315" y="4211"/>
                    <a:pt x="3315" y="4078"/>
                    <a:pt x="3232" y="3996"/>
                  </a:cubicBezTo>
                  <a:cubicBezTo>
                    <a:pt x="3189" y="3955"/>
                    <a:pt x="3134" y="3934"/>
                    <a:pt x="3079" y="3934"/>
                  </a:cubicBezTo>
                  <a:cubicBezTo>
                    <a:pt x="3025" y="3934"/>
                    <a:pt x="2971" y="3955"/>
                    <a:pt x="2930" y="3996"/>
                  </a:cubicBezTo>
                  <a:lnTo>
                    <a:pt x="2694" y="4226"/>
                  </a:lnTo>
                  <a:lnTo>
                    <a:pt x="2694" y="3087"/>
                  </a:lnTo>
                  <a:lnTo>
                    <a:pt x="5690" y="799"/>
                  </a:lnTo>
                  <a:lnTo>
                    <a:pt x="5690" y="799"/>
                  </a:lnTo>
                  <a:lnTo>
                    <a:pt x="4946" y="3032"/>
                  </a:lnTo>
                  <a:cubicBezTo>
                    <a:pt x="4930" y="3077"/>
                    <a:pt x="4930" y="3134"/>
                    <a:pt x="4956" y="3186"/>
                  </a:cubicBezTo>
                  <a:lnTo>
                    <a:pt x="5491" y="4365"/>
                  </a:lnTo>
                  <a:lnTo>
                    <a:pt x="5357" y="5002"/>
                  </a:lnTo>
                  <a:lnTo>
                    <a:pt x="5039" y="6479"/>
                  </a:lnTo>
                  <a:cubicBezTo>
                    <a:pt x="5013" y="6591"/>
                    <a:pt x="5084" y="6705"/>
                    <a:pt x="5203" y="6731"/>
                  </a:cubicBezTo>
                  <a:cubicBezTo>
                    <a:pt x="5219" y="6731"/>
                    <a:pt x="5233" y="6736"/>
                    <a:pt x="5244" y="6736"/>
                  </a:cubicBezTo>
                  <a:cubicBezTo>
                    <a:pt x="5347" y="6736"/>
                    <a:pt x="5434" y="6664"/>
                    <a:pt x="5454" y="6566"/>
                  </a:cubicBezTo>
                  <a:lnTo>
                    <a:pt x="5506" y="6319"/>
                  </a:lnTo>
                  <a:lnTo>
                    <a:pt x="6850" y="7479"/>
                  </a:lnTo>
                  <a:lnTo>
                    <a:pt x="7270" y="9593"/>
                  </a:lnTo>
                  <a:cubicBezTo>
                    <a:pt x="7239" y="10167"/>
                    <a:pt x="5844" y="10799"/>
                    <a:pt x="3848" y="10799"/>
                  </a:cubicBezTo>
                  <a:cubicBezTo>
                    <a:pt x="1878" y="10799"/>
                    <a:pt x="488" y="10183"/>
                    <a:pt x="426" y="9613"/>
                  </a:cubicBezTo>
                  <a:lnTo>
                    <a:pt x="575" y="9281"/>
                  </a:lnTo>
                  <a:cubicBezTo>
                    <a:pt x="627" y="9172"/>
                    <a:pt x="575" y="9049"/>
                    <a:pt x="467" y="8997"/>
                  </a:cubicBezTo>
                  <a:cubicBezTo>
                    <a:pt x="440" y="8986"/>
                    <a:pt x="412" y="8980"/>
                    <a:pt x="384" y="8980"/>
                  </a:cubicBezTo>
                  <a:cubicBezTo>
                    <a:pt x="304" y="8980"/>
                    <a:pt x="225" y="9026"/>
                    <a:pt x="190" y="9106"/>
                  </a:cubicBezTo>
                  <a:lnTo>
                    <a:pt x="16" y="9485"/>
                  </a:lnTo>
                  <a:cubicBezTo>
                    <a:pt x="5" y="9511"/>
                    <a:pt x="0" y="9542"/>
                    <a:pt x="0" y="9572"/>
                  </a:cubicBezTo>
                  <a:cubicBezTo>
                    <a:pt x="0" y="10050"/>
                    <a:pt x="426" y="10481"/>
                    <a:pt x="1196" y="10789"/>
                  </a:cubicBezTo>
                  <a:cubicBezTo>
                    <a:pt x="1909" y="11071"/>
                    <a:pt x="2848" y="11225"/>
                    <a:pt x="3848" y="11225"/>
                  </a:cubicBezTo>
                  <a:cubicBezTo>
                    <a:pt x="4844" y="11225"/>
                    <a:pt x="5783" y="11071"/>
                    <a:pt x="6495" y="10789"/>
                  </a:cubicBezTo>
                  <a:cubicBezTo>
                    <a:pt x="7270" y="10481"/>
                    <a:pt x="7696" y="10050"/>
                    <a:pt x="7696" y="9572"/>
                  </a:cubicBezTo>
                  <a:cubicBezTo>
                    <a:pt x="7696" y="9558"/>
                    <a:pt x="7691" y="9547"/>
                    <a:pt x="7691" y="9532"/>
                  </a:cubicBezTo>
                  <a:lnTo>
                    <a:pt x="7250" y="7325"/>
                  </a:lnTo>
                  <a:cubicBezTo>
                    <a:pt x="7239" y="7280"/>
                    <a:pt x="7220" y="7238"/>
                    <a:pt x="7184" y="7207"/>
                  </a:cubicBezTo>
                  <a:lnTo>
                    <a:pt x="5608" y="5848"/>
                  </a:lnTo>
                  <a:lnTo>
                    <a:pt x="5675" y="5525"/>
                  </a:lnTo>
                  <a:lnTo>
                    <a:pt x="5922" y="4386"/>
                  </a:lnTo>
                  <a:cubicBezTo>
                    <a:pt x="5932" y="4339"/>
                    <a:pt x="5927" y="4294"/>
                    <a:pt x="5906" y="4252"/>
                  </a:cubicBezTo>
                  <a:lnTo>
                    <a:pt x="5377" y="3082"/>
                  </a:lnTo>
                  <a:lnTo>
                    <a:pt x="6311" y="281"/>
                  </a:lnTo>
                  <a:cubicBezTo>
                    <a:pt x="6342" y="189"/>
                    <a:pt x="6306" y="91"/>
                    <a:pt x="6234" y="40"/>
                  </a:cubicBezTo>
                  <a:cubicBezTo>
                    <a:pt x="6198" y="13"/>
                    <a:pt x="6155" y="1"/>
                    <a:pt x="6113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1045000" y="3283675"/>
              <a:ext cx="83375" cy="83425"/>
            </a:xfrm>
            <a:custGeom>
              <a:avLst/>
              <a:gdLst/>
              <a:ahLst/>
              <a:cxnLst/>
              <a:rect l="l" t="t" r="r" b="b"/>
              <a:pathLst>
                <a:path w="3335" h="3337" extrusionOk="0">
                  <a:moveTo>
                    <a:pt x="1668" y="427"/>
                  </a:moveTo>
                  <a:lnTo>
                    <a:pt x="1703" y="601"/>
                  </a:lnTo>
                  <a:cubicBezTo>
                    <a:pt x="1810" y="1120"/>
                    <a:pt x="2217" y="1525"/>
                    <a:pt x="2734" y="1632"/>
                  </a:cubicBezTo>
                  <a:lnTo>
                    <a:pt x="2909" y="1668"/>
                  </a:lnTo>
                  <a:lnTo>
                    <a:pt x="2734" y="1705"/>
                  </a:lnTo>
                  <a:cubicBezTo>
                    <a:pt x="2217" y="1812"/>
                    <a:pt x="1810" y="2217"/>
                    <a:pt x="1703" y="2735"/>
                  </a:cubicBezTo>
                  <a:lnTo>
                    <a:pt x="1668" y="2910"/>
                  </a:lnTo>
                  <a:lnTo>
                    <a:pt x="1632" y="2735"/>
                  </a:lnTo>
                  <a:cubicBezTo>
                    <a:pt x="1524" y="2217"/>
                    <a:pt x="1118" y="1812"/>
                    <a:pt x="600" y="1705"/>
                  </a:cubicBezTo>
                  <a:lnTo>
                    <a:pt x="425" y="1668"/>
                  </a:lnTo>
                  <a:lnTo>
                    <a:pt x="600" y="1632"/>
                  </a:lnTo>
                  <a:cubicBezTo>
                    <a:pt x="1118" y="1525"/>
                    <a:pt x="1524" y="1120"/>
                    <a:pt x="1632" y="601"/>
                  </a:cubicBezTo>
                  <a:lnTo>
                    <a:pt x="1668" y="427"/>
                  </a:lnTo>
                  <a:close/>
                  <a:moveTo>
                    <a:pt x="1668" y="1"/>
                  </a:moveTo>
                  <a:cubicBezTo>
                    <a:pt x="1462" y="1"/>
                    <a:pt x="1293" y="145"/>
                    <a:pt x="1251" y="344"/>
                  </a:cubicBezTo>
                  <a:lnTo>
                    <a:pt x="1216" y="514"/>
                  </a:lnTo>
                  <a:cubicBezTo>
                    <a:pt x="1144" y="867"/>
                    <a:pt x="867" y="1144"/>
                    <a:pt x="518" y="1217"/>
                  </a:cubicBezTo>
                  <a:lnTo>
                    <a:pt x="344" y="1253"/>
                  </a:lnTo>
                  <a:cubicBezTo>
                    <a:pt x="143" y="1293"/>
                    <a:pt x="0" y="1463"/>
                    <a:pt x="0" y="1668"/>
                  </a:cubicBezTo>
                  <a:cubicBezTo>
                    <a:pt x="0" y="1873"/>
                    <a:pt x="143" y="2043"/>
                    <a:pt x="344" y="2084"/>
                  </a:cubicBezTo>
                  <a:lnTo>
                    <a:pt x="518" y="2120"/>
                  </a:lnTo>
                  <a:cubicBezTo>
                    <a:pt x="867" y="2191"/>
                    <a:pt x="1144" y="2468"/>
                    <a:pt x="1216" y="2823"/>
                  </a:cubicBezTo>
                  <a:lnTo>
                    <a:pt x="1251" y="2991"/>
                  </a:lnTo>
                  <a:cubicBezTo>
                    <a:pt x="1293" y="3192"/>
                    <a:pt x="1462" y="3336"/>
                    <a:pt x="1668" y="3336"/>
                  </a:cubicBezTo>
                  <a:cubicBezTo>
                    <a:pt x="1872" y="3336"/>
                    <a:pt x="2042" y="3192"/>
                    <a:pt x="2083" y="2991"/>
                  </a:cubicBezTo>
                  <a:lnTo>
                    <a:pt x="2118" y="2823"/>
                  </a:lnTo>
                  <a:cubicBezTo>
                    <a:pt x="2191" y="2468"/>
                    <a:pt x="2468" y="2191"/>
                    <a:pt x="2821" y="2120"/>
                  </a:cubicBezTo>
                  <a:lnTo>
                    <a:pt x="2991" y="2084"/>
                  </a:lnTo>
                  <a:cubicBezTo>
                    <a:pt x="3191" y="2043"/>
                    <a:pt x="3335" y="1873"/>
                    <a:pt x="3335" y="1668"/>
                  </a:cubicBezTo>
                  <a:cubicBezTo>
                    <a:pt x="3335" y="1463"/>
                    <a:pt x="3196" y="1293"/>
                    <a:pt x="2991" y="1253"/>
                  </a:cubicBezTo>
                  <a:lnTo>
                    <a:pt x="2821" y="1217"/>
                  </a:lnTo>
                  <a:cubicBezTo>
                    <a:pt x="2468" y="1144"/>
                    <a:pt x="2191" y="867"/>
                    <a:pt x="2118" y="514"/>
                  </a:cubicBezTo>
                  <a:lnTo>
                    <a:pt x="2083" y="344"/>
                  </a:lnTo>
                  <a:cubicBezTo>
                    <a:pt x="2047" y="145"/>
                    <a:pt x="1872" y="1"/>
                    <a:pt x="1668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4"/>
          <p:cNvGrpSpPr/>
          <p:nvPr/>
        </p:nvGrpSpPr>
        <p:grpSpPr>
          <a:xfrm>
            <a:off x="2235614" y="4310044"/>
            <a:ext cx="423730" cy="336530"/>
            <a:chOff x="6068025" y="3179500"/>
            <a:chExt cx="356825" cy="250450"/>
          </a:xfrm>
        </p:grpSpPr>
        <p:sp>
          <p:nvSpPr>
            <p:cNvPr id="593" name="Google Shape;593;p34"/>
            <p:cNvSpPr/>
            <p:nvPr/>
          </p:nvSpPr>
          <p:spPr>
            <a:xfrm>
              <a:off x="6068025" y="3179500"/>
              <a:ext cx="356825" cy="250450"/>
            </a:xfrm>
            <a:custGeom>
              <a:avLst/>
              <a:gdLst/>
              <a:ahLst/>
              <a:cxnLst/>
              <a:rect l="l" t="t" r="r" b="b"/>
              <a:pathLst>
                <a:path w="14273" h="10018" extrusionOk="0">
                  <a:moveTo>
                    <a:pt x="7147" y="509"/>
                  </a:moveTo>
                  <a:cubicBezTo>
                    <a:pt x="7592" y="1023"/>
                    <a:pt x="7855" y="1787"/>
                    <a:pt x="7855" y="2598"/>
                  </a:cubicBezTo>
                  <a:cubicBezTo>
                    <a:pt x="7855" y="3275"/>
                    <a:pt x="7675" y="3916"/>
                    <a:pt x="7357" y="4409"/>
                  </a:cubicBezTo>
                  <a:lnTo>
                    <a:pt x="7357" y="1823"/>
                  </a:lnTo>
                  <a:cubicBezTo>
                    <a:pt x="7357" y="1706"/>
                    <a:pt x="7259" y="1612"/>
                    <a:pt x="7139" y="1612"/>
                  </a:cubicBezTo>
                  <a:cubicBezTo>
                    <a:pt x="7133" y="1612"/>
                    <a:pt x="7127" y="1612"/>
                    <a:pt x="7121" y="1613"/>
                  </a:cubicBezTo>
                  <a:cubicBezTo>
                    <a:pt x="7019" y="1629"/>
                    <a:pt x="6941" y="1726"/>
                    <a:pt x="6941" y="1833"/>
                  </a:cubicBezTo>
                  <a:lnTo>
                    <a:pt x="6941" y="4409"/>
                  </a:lnTo>
                  <a:cubicBezTo>
                    <a:pt x="6623" y="3916"/>
                    <a:pt x="6439" y="3275"/>
                    <a:pt x="6439" y="2598"/>
                  </a:cubicBezTo>
                  <a:cubicBezTo>
                    <a:pt x="6439" y="1787"/>
                    <a:pt x="6700" y="1023"/>
                    <a:pt x="7147" y="509"/>
                  </a:cubicBezTo>
                  <a:close/>
                  <a:moveTo>
                    <a:pt x="7148" y="0"/>
                  </a:moveTo>
                  <a:cubicBezTo>
                    <a:pt x="7097" y="0"/>
                    <a:pt x="7044" y="20"/>
                    <a:pt x="7003" y="59"/>
                  </a:cubicBezTo>
                  <a:cubicBezTo>
                    <a:pt x="6418" y="613"/>
                    <a:pt x="6058" y="1505"/>
                    <a:pt x="6023" y="2460"/>
                  </a:cubicBezTo>
                  <a:cubicBezTo>
                    <a:pt x="5899" y="2316"/>
                    <a:pt x="5757" y="2183"/>
                    <a:pt x="5582" y="2090"/>
                  </a:cubicBezTo>
                  <a:cubicBezTo>
                    <a:pt x="5548" y="2070"/>
                    <a:pt x="5511" y="2060"/>
                    <a:pt x="5474" y="2060"/>
                  </a:cubicBezTo>
                  <a:cubicBezTo>
                    <a:pt x="5409" y="2060"/>
                    <a:pt x="5344" y="2091"/>
                    <a:pt x="5305" y="2147"/>
                  </a:cubicBezTo>
                  <a:cubicBezTo>
                    <a:pt x="5233" y="2254"/>
                    <a:pt x="5269" y="2393"/>
                    <a:pt x="5376" y="2449"/>
                  </a:cubicBezTo>
                  <a:cubicBezTo>
                    <a:pt x="5812" y="2690"/>
                    <a:pt x="6069" y="3322"/>
                    <a:pt x="6100" y="3403"/>
                  </a:cubicBezTo>
                  <a:cubicBezTo>
                    <a:pt x="6141" y="3594"/>
                    <a:pt x="6192" y="3778"/>
                    <a:pt x="6254" y="3952"/>
                  </a:cubicBezTo>
                  <a:cubicBezTo>
                    <a:pt x="5843" y="3691"/>
                    <a:pt x="5314" y="3485"/>
                    <a:pt x="4673" y="3485"/>
                  </a:cubicBezTo>
                  <a:cubicBezTo>
                    <a:pt x="4566" y="3485"/>
                    <a:pt x="4469" y="3563"/>
                    <a:pt x="4457" y="3670"/>
                  </a:cubicBezTo>
                  <a:cubicBezTo>
                    <a:pt x="4443" y="3793"/>
                    <a:pt x="4540" y="3902"/>
                    <a:pt x="4663" y="3902"/>
                  </a:cubicBezTo>
                  <a:cubicBezTo>
                    <a:pt x="5992" y="3902"/>
                    <a:pt x="6782" y="4958"/>
                    <a:pt x="6941" y="5188"/>
                  </a:cubicBezTo>
                  <a:lnTo>
                    <a:pt x="6941" y="5728"/>
                  </a:lnTo>
                  <a:cubicBezTo>
                    <a:pt x="6735" y="5564"/>
                    <a:pt x="6439" y="5415"/>
                    <a:pt x="6013" y="5311"/>
                  </a:cubicBezTo>
                  <a:cubicBezTo>
                    <a:pt x="5935" y="5292"/>
                    <a:pt x="5854" y="5271"/>
                    <a:pt x="5766" y="5256"/>
                  </a:cubicBezTo>
                  <a:lnTo>
                    <a:pt x="5766" y="4901"/>
                  </a:lnTo>
                  <a:cubicBezTo>
                    <a:pt x="5766" y="4794"/>
                    <a:pt x="5689" y="4702"/>
                    <a:pt x="5582" y="4686"/>
                  </a:cubicBezTo>
                  <a:cubicBezTo>
                    <a:pt x="5574" y="4685"/>
                    <a:pt x="5566" y="4685"/>
                    <a:pt x="5558" y="4685"/>
                  </a:cubicBezTo>
                  <a:cubicBezTo>
                    <a:pt x="5445" y="4685"/>
                    <a:pt x="5350" y="4781"/>
                    <a:pt x="5350" y="4896"/>
                  </a:cubicBezTo>
                  <a:lnTo>
                    <a:pt x="5350" y="5194"/>
                  </a:lnTo>
                  <a:cubicBezTo>
                    <a:pt x="4966" y="5153"/>
                    <a:pt x="4602" y="5143"/>
                    <a:pt x="4345" y="5138"/>
                  </a:cubicBezTo>
                  <a:lnTo>
                    <a:pt x="4345" y="4861"/>
                  </a:lnTo>
                  <a:cubicBezTo>
                    <a:pt x="4345" y="4752"/>
                    <a:pt x="4268" y="4655"/>
                    <a:pt x="4161" y="4645"/>
                  </a:cubicBezTo>
                  <a:cubicBezTo>
                    <a:pt x="4151" y="4644"/>
                    <a:pt x="4142" y="4644"/>
                    <a:pt x="4133" y="4644"/>
                  </a:cubicBezTo>
                  <a:cubicBezTo>
                    <a:pt x="4018" y="4644"/>
                    <a:pt x="3924" y="4736"/>
                    <a:pt x="3924" y="4850"/>
                  </a:cubicBezTo>
                  <a:lnTo>
                    <a:pt x="3924" y="5143"/>
                  </a:lnTo>
                  <a:cubicBezTo>
                    <a:pt x="3822" y="5148"/>
                    <a:pt x="3709" y="5153"/>
                    <a:pt x="3591" y="5164"/>
                  </a:cubicBezTo>
                  <a:cubicBezTo>
                    <a:pt x="3396" y="5174"/>
                    <a:pt x="3181" y="5188"/>
                    <a:pt x="2949" y="5194"/>
                  </a:cubicBezTo>
                  <a:lnTo>
                    <a:pt x="2949" y="4901"/>
                  </a:lnTo>
                  <a:cubicBezTo>
                    <a:pt x="2949" y="4794"/>
                    <a:pt x="2873" y="4702"/>
                    <a:pt x="2764" y="4686"/>
                  </a:cubicBezTo>
                  <a:cubicBezTo>
                    <a:pt x="2756" y="4685"/>
                    <a:pt x="2749" y="4685"/>
                    <a:pt x="2741" y="4685"/>
                  </a:cubicBezTo>
                  <a:cubicBezTo>
                    <a:pt x="2628" y="4685"/>
                    <a:pt x="2534" y="4781"/>
                    <a:pt x="2534" y="4896"/>
                  </a:cubicBezTo>
                  <a:lnTo>
                    <a:pt x="2534" y="5188"/>
                  </a:lnTo>
                  <a:cubicBezTo>
                    <a:pt x="2226" y="5174"/>
                    <a:pt x="1898" y="5138"/>
                    <a:pt x="1554" y="5050"/>
                  </a:cubicBezTo>
                  <a:lnTo>
                    <a:pt x="1554" y="4778"/>
                  </a:lnTo>
                  <a:cubicBezTo>
                    <a:pt x="1554" y="4671"/>
                    <a:pt x="1478" y="4573"/>
                    <a:pt x="1374" y="4558"/>
                  </a:cubicBezTo>
                  <a:cubicBezTo>
                    <a:pt x="1368" y="4557"/>
                    <a:pt x="1362" y="4557"/>
                    <a:pt x="1356" y="4557"/>
                  </a:cubicBezTo>
                  <a:cubicBezTo>
                    <a:pt x="1236" y="4557"/>
                    <a:pt x="1139" y="4651"/>
                    <a:pt x="1139" y="4768"/>
                  </a:cubicBezTo>
                  <a:lnTo>
                    <a:pt x="1139" y="4927"/>
                  </a:lnTo>
                  <a:cubicBezTo>
                    <a:pt x="872" y="4830"/>
                    <a:pt x="600" y="4702"/>
                    <a:pt x="323" y="4532"/>
                  </a:cubicBezTo>
                  <a:cubicBezTo>
                    <a:pt x="288" y="4514"/>
                    <a:pt x="250" y="4503"/>
                    <a:pt x="211" y="4503"/>
                  </a:cubicBezTo>
                  <a:cubicBezTo>
                    <a:pt x="175" y="4503"/>
                    <a:pt x="139" y="4512"/>
                    <a:pt x="107" y="4532"/>
                  </a:cubicBezTo>
                  <a:cubicBezTo>
                    <a:pt x="41" y="4573"/>
                    <a:pt x="0" y="4645"/>
                    <a:pt x="0" y="4722"/>
                  </a:cubicBezTo>
                  <a:cubicBezTo>
                    <a:pt x="5" y="4764"/>
                    <a:pt x="36" y="5768"/>
                    <a:pt x="354" y="6888"/>
                  </a:cubicBezTo>
                  <a:cubicBezTo>
                    <a:pt x="543" y="7549"/>
                    <a:pt x="794" y="8119"/>
                    <a:pt x="1102" y="8570"/>
                  </a:cubicBezTo>
                  <a:cubicBezTo>
                    <a:pt x="1497" y="9149"/>
                    <a:pt x="1980" y="9545"/>
                    <a:pt x="2549" y="9744"/>
                  </a:cubicBezTo>
                  <a:cubicBezTo>
                    <a:pt x="3059" y="9927"/>
                    <a:pt x="3594" y="10017"/>
                    <a:pt x="4129" y="10017"/>
                  </a:cubicBezTo>
                  <a:cubicBezTo>
                    <a:pt x="4425" y="10017"/>
                    <a:pt x="4720" y="9990"/>
                    <a:pt x="5012" y="9935"/>
                  </a:cubicBezTo>
                  <a:cubicBezTo>
                    <a:pt x="5715" y="9801"/>
                    <a:pt x="6366" y="9504"/>
                    <a:pt x="6808" y="9114"/>
                  </a:cubicBezTo>
                  <a:cubicBezTo>
                    <a:pt x="6900" y="9032"/>
                    <a:pt x="7017" y="8991"/>
                    <a:pt x="7134" y="8991"/>
                  </a:cubicBezTo>
                  <a:cubicBezTo>
                    <a:pt x="7252" y="8991"/>
                    <a:pt x="7370" y="9032"/>
                    <a:pt x="7464" y="9114"/>
                  </a:cubicBezTo>
                  <a:cubicBezTo>
                    <a:pt x="7900" y="9504"/>
                    <a:pt x="8558" y="9801"/>
                    <a:pt x="9260" y="9935"/>
                  </a:cubicBezTo>
                  <a:cubicBezTo>
                    <a:pt x="9548" y="9990"/>
                    <a:pt x="9840" y="10016"/>
                    <a:pt x="10138" y="10016"/>
                  </a:cubicBezTo>
                  <a:cubicBezTo>
                    <a:pt x="10671" y="10016"/>
                    <a:pt x="11210" y="9924"/>
                    <a:pt x="11722" y="9744"/>
                  </a:cubicBezTo>
                  <a:cubicBezTo>
                    <a:pt x="11999" y="9647"/>
                    <a:pt x="12257" y="9504"/>
                    <a:pt x="12492" y="9313"/>
                  </a:cubicBezTo>
                  <a:cubicBezTo>
                    <a:pt x="12579" y="9247"/>
                    <a:pt x="12605" y="9124"/>
                    <a:pt x="12548" y="9031"/>
                  </a:cubicBezTo>
                  <a:cubicBezTo>
                    <a:pt x="12506" y="8965"/>
                    <a:pt x="12439" y="8931"/>
                    <a:pt x="12370" y="8931"/>
                  </a:cubicBezTo>
                  <a:cubicBezTo>
                    <a:pt x="12323" y="8931"/>
                    <a:pt x="12276" y="8947"/>
                    <a:pt x="12236" y="8981"/>
                  </a:cubicBezTo>
                  <a:cubicBezTo>
                    <a:pt x="12036" y="9140"/>
                    <a:pt x="11815" y="9263"/>
                    <a:pt x="11579" y="9344"/>
                  </a:cubicBezTo>
                  <a:cubicBezTo>
                    <a:pt x="11094" y="9516"/>
                    <a:pt x="10603" y="9590"/>
                    <a:pt x="10136" y="9590"/>
                  </a:cubicBezTo>
                  <a:cubicBezTo>
                    <a:pt x="9147" y="9590"/>
                    <a:pt x="8262" y="9256"/>
                    <a:pt x="7746" y="8796"/>
                  </a:cubicBezTo>
                  <a:cubicBezTo>
                    <a:pt x="7572" y="8642"/>
                    <a:pt x="7353" y="8565"/>
                    <a:pt x="7134" y="8565"/>
                  </a:cubicBezTo>
                  <a:cubicBezTo>
                    <a:pt x="6916" y="8565"/>
                    <a:pt x="6698" y="8642"/>
                    <a:pt x="6526" y="8796"/>
                  </a:cubicBezTo>
                  <a:cubicBezTo>
                    <a:pt x="5901" y="9351"/>
                    <a:pt x="5012" y="9585"/>
                    <a:pt x="4155" y="9585"/>
                  </a:cubicBezTo>
                  <a:cubicBezTo>
                    <a:pt x="3632" y="9585"/>
                    <a:pt x="3121" y="9498"/>
                    <a:pt x="2688" y="9344"/>
                  </a:cubicBezTo>
                  <a:cubicBezTo>
                    <a:pt x="1595" y="8960"/>
                    <a:pt x="1036" y="7738"/>
                    <a:pt x="764" y="6779"/>
                  </a:cubicBezTo>
                  <a:cubicBezTo>
                    <a:pt x="574" y="6112"/>
                    <a:pt x="486" y="5476"/>
                    <a:pt x="451" y="5091"/>
                  </a:cubicBezTo>
                  <a:lnTo>
                    <a:pt x="451" y="5091"/>
                  </a:lnTo>
                  <a:cubicBezTo>
                    <a:pt x="1319" y="5527"/>
                    <a:pt x="2147" y="5619"/>
                    <a:pt x="2835" y="5619"/>
                  </a:cubicBezTo>
                  <a:cubicBezTo>
                    <a:pt x="3126" y="5619"/>
                    <a:pt x="3393" y="5602"/>
                    <a:pt x="3626" y="5588"/>
                  </a:cubicBezTo>
                  <a:cubicBezTo>
                    <a:pt x="3822" y="5574"/>
                    <a:pt x="3996" y="5564"/>
                    <a:pt x="4145" y="5564"/>
                  </a:cubicBezTo>
                  <a:cubicBezTo>
                    <a:pt x="4448" y="5564"/>
                    <a:pt x="5248" y="5564"/>
                    <a:pt x="5904" y="5728"/>
                  </a:cubicBezTo>
                  <a:cubicBezTo>
                    <a:pt x="6157" y="5789"/>
                    <a:pt x="6915" y="5974"/>
                    <a:pt x="6920" y="6569"/>
                  </a:cubicBezTo>
                  <a:cubicBezTo>
                    <a:pt x="6926" y="6677"/>
                    <a:pt x="6993" y="6774"/>
                    <a:pt x="7100" y="6789"/>
                  </a:cubicBezTo>
                  <a:cubicBezTo>
                    <a:pt x="7112" y="6791"/>
                    <a:pt x="7123" y="6792"/>
                    <a:pt x="7135" y="6792"/>
                  </a:cubicBezTo>
                  <a:cubicBezTo>
                    <a:pt x="7253" y="6792"/>
                    <a:pt x="7346" y="6696"/>
                    <a:pt x="7346" y="6580"/>
                  </a:cubicBezTo>
                  <a:cubicBezTo>
                    <a:pt x="7346" y="5974"/>
                    <a:pt x="8111" y="5789"/>
                    <a:pt x="8362" y="5728"/>
                  </a:cubicBezTo>
                  <a:cubicBezTo>
                    <a:pt x="9020" y="5564"/>
                    <a:pt x="9825" y="5564"/>
                    <a:pt x="10128" y="5564"/>
                  </a:cubicBezTo>
                  <a:cubicBezTo>
                    <a:pt x="10275" y="5564"/>
                    <a:pt x="10445" y="5574"/>
                    <a:pt x="10640" y="5588"/>
                  </a:cubicBezTo>
                  <a:cubicBezTo>
                    <a:pt x="10875" y="5602"/>
                    <a:pt x="11143" y="5619"/>
                    <a:pt x="11435" y="5619"/>
                  </a:cubicBezTo>
                  <a:cubicBezTo>
                    <a:pt x="12124" y="5619"/>
                    <a:pt x="12951" y="5527"/>
                    <a:pt x="13816" y="5091"/>
                  </a:cubicBezTo>
                  <a:lnTo>
                    <a:pt x="13816" y="5091"/>
                  </a:lnTo>
                  <a:cubicBezTo>
                    <a:pt x="13749" y="5779"/>
                    <a:pt x="13534" y="7262"/>
                    <a:pt x="12830" y="8313"/>
                  </a:cubicBezTo>
                  <a:cubicBezTo>
                    <a:pt x="12764" y="8411"/>
                    <a:pt x="12790" y="8539"/>
                    <a:pt x="12887" y="8605"/>
                  </a:cubicBezTo>
                  <a:cubicBezTo>
                    <a:pt x="12924" y="8631"/>
                    <a:pt x="12966" y="8643"/>
                    <a:pt x="13008" y="8643"/>
                  </a:cubicBezTo>
                  <a:cubicBezTo>
                    <a:pt x="13076" y="8643"/>
                    <a:pt x="13144" y="8610"/>
                    <a:pt x="13185" y="8550"/>
                  </a:cubicBezTo>
                  <a:cubicBezTo>
                    <a:pt x="14191" y="7041"/>
                    <a:pt x="14262" y="4814"/>
                    <a:pt x="14267" y="4722"/>
                  </a:cubicBezTo>
                  <a:cubicBezTo>
                    <a:pt x="14272" y="4619"/>
                    <a:pt x="14201" y="4532"/>
                    <a:pt x="14099" y="4506"/>
                  </a:cubicBezTo>
                  <a:cubicBezTo>
                    <a:pt x="14085" y="4504"/>
                    <a:pt x="14071" y="4502"/>
                    <a:pt x="14057" y="4502"/>
                  </a:cubicBezTo>
                  <a:cubicBezTo>
                    <a:pt x="14015" y="4502"/>
                    <a:pt x="13974" y="4514"/>
                    <a:pt x="13939" y="4537"/>
                  </a:cubicBezTo>
                  <a:cubicBezTo>
                    <a:pt x="13668" y="4707"/>
                    <a:pt x="13396" y="4830"/>
                    <a:pt x="13133" y="4927"/>
                  </a:cubicBezTo>
                  <a:lnTo>
                    <a:pt x="13133" y="4778"/>
                  </a:lnTo>
                  <a:cubicBezTo>
                    <a:pt x="13133" y="4660"/>
                    <a:pt x="13041" y="4563"/>
                    <a:pt x="12929" y="4558"/>
                  </a:cubicBezTo>
                  <a:cubicBezTo>
                    <a:pt x="12811" y="4558"/>
                    <a:pt x="12713" y="4650"/>
                    <a:pt x="12713" y="4768"/>
                  </a:cubicBezTo>
                  <a:lnTo>
                    <a:pt x="12713" y="5050"/>
                  </a:lnTo>
                  <a:cubicBezTo>
                    <a:pt x="12375" y="5138"/>
                    <a:pt x="12046" y="5174"/>
                    <a:pt x="11738" y="5188"/>
                  </a:cubicBezTo>
                  <a:lnTo>
                    <a:pt x="11738" y="4906"/>
                  </a:lnTo>
                  <a:cubicBezTo>
                    <a:pt x="11738" y="4788"/>
                    <a:pt x="11646" y="4691"/>
                    <a:pt x="11533" y="4686"/>
                  </a:cubicBezTo>
                  <a:cubicBezTo>
                    <a:pt x="11530" y="4686"/>
                    <a:pt x="11527" y="4686"/>
                    <a:pt x="11524" y="4686"/>
                  </a:cubicBezTo>
                  <a:cubicBezTo>
                    <a:pt x="11410" y="4686"/>
                    <a:pt x="11317" y="4781"/>
                    <a:pt x="11317" y="4896"/>
                  </a:cubicBezTo>
                  <a:lnTo>
                    <a:pt x="11317" y="5194"/>
                  </a:lnTo>
                  <a:cubicBezTo>
                    <a:pt x="11092" y="5188"/>
                    <a:pt x="10876" y="5174"/>
                    <a:pt x="10676" y="5164"/>
                  </a:cubicBezTo>
                  <a:cubicBezTo>
                    <a:pt x="10559" y="5153"/>
                    <a:pt x="10450" y="5148"/>
                    <a:pt x="10343" y="5143"/>
                  </a:cubicBezTo>
                  <a:lnTo>
                    <a:pt x="10343" y="4861"/>
                  </a:lnTo>
                  <a:cubicBezTo>
                    <a:pt x="10343" y="4748"/>
                    <a:pt x="10256" y="4645"/>
                    <a:pt x="10138" y="4645"/>
                  </a:cubicBezTo>
                  <a:cubicBezTo>
                    <a:pt x="10135" y="4645"/>
                    <a:pt x="10132" y="4645"/>
                    <a:pt x="10129" y="4645"/>
                  </a:cubicBezTo>
                  <a:cubicBezTo>
                    <a:pt x="10015" y="4645"/>
                    <a:pt x="9922" y="4740"/>
                    <a:pt x="9922" y="4850"/>
                  </a:cubicBezTo>
                  <a:lnTo>
                    <a:pt x="9922" y="5138"/>
                  </a:lnTo>
                  <a:cubicBezTo>
                    <a:pt x="9676" y="5143"/>
                    <a:pt x="9321" y="5153"/>
                    <a:pt x="8947" y="5194"/>
                  </a:cubicBezTo>
                  <a:lnTo>
                    <a:pt x="8947" y="4906"/>
                  </a:lnTo>
                  <a:cubicBezTo>
                    <a:pt x="8947" y="4788"/>
                    <a:pt x="8859" y="4691"/>
                    <a:pt x="8742" y="4686"/>
                  </a:cubicBezTo>
                  <a:cubicBezTo>
                    <a:pt x="8740" y="4686"/>
                    <a:pt x="8737" y="4686"/>
                    <a:pt x="8734" y="4686"/>
                  </a:cubicBezTo>
                  <a:cubicBezTo>
                    <a:pt x="8620" y="4686"/>
                    <a:pt x="8532" y="4781"/>
                    <a:pt x="8532" y="4896"/>
                  </a:cubicBezTo>
                  <a:lnTo>
                    <a:pt x="8532" y="5256"/>
                  </a:lnTo>
                  <a:cubicBezTo>
                    <a:pt x="8445" y="5271"/>
                    <a:pt x="8362" y="5292"/>
                    <a:pt x="8281" y="5311"/>
                  </a:cubicBezTo>
                  <a:cubicBezTo>
                    <a:pt x="7860" y="5415"/>
                    <a:pt x="7562" y="5564"/>
                    <a:pt x="7357" y="5728"/>
                  </a:cubicBezTo>
                  <a:lnTo>
                    <a:pt x="7357" y="5188"/>
                  </a:lnTo>
                  <a:cubicBezTo>
                    <a:pt x="7516" y="4958"/>
                    <a:pt x="8291" y="3907"/>
                    <a:pt x="9624" y="3902"/>
                  </a:cubicBezTo>
                  <a:cubicBezTo>
                    <a:pt x="9737" y="3902"/>
                    <a:pt x="9840" y="3814"/>
                    <a:pt x="9840" y="3701"/>
                  </a:cubicBezTo>
                  <a:cubicBezTo>
                    <a:pt x="9845" y="3583"/>
                    <a:pt x="9752" y="3485"/>
                    <a:pt x="9635" y="3485"/>
                  </a:cubicBezTo>
                  <a:cubicBezTo>
                    <a:pt x="8989" y="3485"/>
                    <a:pt x="8454" y="3691"/>
                    <a:pt x="8044" y="3952"/>
                  </a:cubicBezTo>
                  <a:cubicBezTo>
                    <a:pt x="8106" y="3778"/>
                    <a:pt x="8158" y="3594"/>
                    <a:pt x="8198" y="3403"/>
                  </a:cubicBezTo>
                  <a:cubicBezTo>
                    <a:pt x="8229" y="3322"/>
                    <a:pt x="8485" y="2695"/>
                    <a:pt x="8916" y="2455"/>
                  </a:cubicBezTo>
                  <a:cubicBezTo>
                    <a:pt x="9013" y="2403"/>
                    <a:pt x="9060" y="2285"/>
                    <a:pt x="9013" y="2183"/>
                  </a:cubicBezTo>
                  <a:cubicBezTo>
                    <a:pt x="8978" y="2104"/>
                    <a:pt x="8903" y="2058"/>
                    <a:pt x="8824" y="2058"/>
                  </a:cubicBezTo>
                  <a:cubicBezTo>
                    <a:pt x="8789" y="2058"/>
                    <a:pt x="8754" y="2067"/>
                    <a:pt x="8722" y="2085"/>
                  </a:cubicBezTo>
                  <a:cubicBezTo>
                    <a:pt x="8547" y="2178"/>
                    <a:pt x="8398" y="2316"/>
                    <a:pt x="8270" y="2460"/>
                  </a:cubicBezTo>
                  <a:cubicBezTo>
                    <a:pt x="8239" y="1505"/>
                    <a:pt x="7881" y="613"/>
                    <a:pt x="7290" y="59"/>
                  </a:cubicBezTo>
                  <a:cubicBezTo>
                    <a:pt x="7251" y="20"/>
                    <a:pt x="7200" y="0"/>
                    <a:pt x="7148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6143275" y="3347825"/>
              <a:ext cx="73550" cy="40550"/>
            </a:xfrm>
            <a:custGeom>
              <a:avLst/>
              <a:gdLst/>
              <a:ahLst/>
              <a:cxnLst/>
              <a:rect l="l" t="t" r="r" b="b"/>
              <a:pathLst>
                <a:path w="2942" h="1622" extrusionOk="0">
                  <a:moveTo>
                    <a:pt x="1535" y="446"/>
                  </a:moveTo>
                  <a:cubicBezTo>
                    <a:pt x="1992" y="446"/>
                    <a:pt x="2377" y="770"/>
                    <a:pt x="2474" y="1201"/>
                  </a:cubicBezTo>
                  <a:lnTo>
                    <a:pt x="1407" y="1201"/>
                  </a:lnTo>
                  <a:cubicBezTo>
                    <a:pt x="950" y="1201"/>
                    <a:pt x="566" y="877"/>
                    <a:pt x="469" y="446"/>
                  </a:cubicBezTo>
                  <a:close/>
                  <a:moveTo>
                    <a:pt x="216" y="1"/>
                  </a:moveTo>
                  <a:cubicBezTo>
                    <a:pt x="99" y="1"/>
                    <a:pt x="1" y="98"/>
                    <a:pt x="1" y="210"/>
                  </a:cubicBezTo>
                  <a:cubicBezTo>
                    <a:pt x="1" y="986"/>
                    <a:pt x="632" y="1621"/>
                    <a:pt x="1407" y="1621"/>
                  </a:cubicBezTo>
                  <a:lnTo>
                    <a:pt x="2726" y="1621"/>
                  </a:lnTo>
                  <a:cubicBezTo>
                    <a:pt x="2844" y="1621"/>
                    <a:pt x="2941" y="1529"/>
                    <a:pt x="2941" y="1410"/>
                  </a:cubicBezTo>
                  <a:cubicBezTo>
                    <a:pt x="2941" y="636"/>
                    <a:pt x="2309" y="1"/>
                    <a:pt x="1535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6276300" y="3347825"/>
              <a:ext cx="73650" cy="40550"/>
            </a:xfrm>
            <a:custGeom>
              <a:avLst/>
              <a:gdLst/>
              <a:ahLst/>
              <a:cxnLst/>
              <a:rect l="l" t="t" r="r" b="b"/>
              <a:pathLst>
                <a:path w="2946" h="1622" extrusionOk="0">
                  <a:moveTo>
                    <a:pt x="2474" y="446"/>
                  </a:moveTo>
                  <a:cubicBezTo>
                    <a:pt x="2382" y="877"/>
                    <a:pt x="1996" y="1201"/>
                    <a:pt x="1534" y="1201"/>
                  </a:cubicBezTo>
                  <a:lnTo>
                    <a:pt x="473" y="1201"/>
                  </a:lnTo>
                  <a:cubicBezTo>
                    <a:pt x="565" y="770"/>
                    <a:pt x="950" y="446"/>
                    <a:pt x="1411" y="446"/>
                  </a:cubicBezTo>
                  <a:close/>
                  <a:moveTo>
                    <a:pt x="1411" y="1"/>
                  </a:moveTo>
                  <a:cubicBezTo>
                    <a:pt x="632" y="1"/>
                    <a:pt x="0" y="636"/>
                    <a:pt x="5" y="1410"/>
                  </a:cubicBezTo>
                  <a:cubicBezTo>
                    <a:pt x="5" y="1529"/>
                    <a:pt x="104" y="1621"/>
                    <a:pt x="216" y="1621"/>
                  </a:cubicBezTo>
                  <a:lnTo>
                    <a:pt x="1534" y="1621"/>
                  </a:lnTo>
                  <a:cubicBezTo>
                    <a:pt x="2314" y="1621"/>
                    <a:pt x="2946" y="986"/>
                    <a:pt x="2941" y="210"/>
                  </a:cubicBezTo>
                  <a:cubicBezTo>
                    <a:pt x="2941" y="98"/>
                    <a:pt x="2848" y="1"/>
                    <a:pt x="273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4"/>
          <p:cNvGrpSpPr/>
          <p:nvPr/>
        </p:nvGrpSpPr>
        <p:grpSpPr>
          <a:xfrm>
            <a:off x="2235647" y="3999298"/>
            <a:ext cx="423730" cy="429311"/>
            <a:chOff x="6833100" y="1496600"/>
            <a:chExt cx="356825" cy="310825"/>
          </a:xfrm>
        </p:grpSpPr>
        <p:sp>
          <p:nvSpPr>
            <p:cNvPr id="597" name="Google Shape;597;p34"/>
            <p:cNvSpPr/>
            <p:nvPr/>
          </p:nvSpPr>
          <p:spPr>
            <a:xfrm>
              <a:off x="6960200" y="1496600"/>
              <a:ext cx="101975" cy="88525"/>
            </a:xfrm>
            <a:custGeom>
              <a:avLst/>
              <a:gdLst/>
              <a:ahLst/>
              <a:cxnLst/>
              <a:rect l="l" t="t" r="r" b="b"/>
              <a:pathLst>
                <a:path w="4079" h="3541" extrusionOk="0">
                  <a:moveTo>
                    <a:pt x="2037" y="1"/>
                  </a:moveTo>
                  <a:cubicBezTo>
                    <a:pt x="1966" y="1"/>
                    <a:pt x="1893" y="42"/>
                    <a:pt x="1857" y="109"/>
                  </a:cubicBezTo>
                  <a:lnTo>
                    <a:pt x="57" y="3223"/>
                  </a:lnTo>
                  <a:cubicBezTo>
                    <a:pt x="0" y="3325"/>
                    <a:pt x="31" y="3453"/>
                    <a:pt x="133" y="3510"/>
                  </a:cubicBezTo>
                  <a:cubicBezTo>
                    <a:pt x="168" y="3531"/>
                    <a:pt x="205" y="3540"/>
                    <a:pt x="242" y="3540"/>
                  </a:cubicBezTo>
                  <a:cubicBezTo>
                    <a:pt x="315" y="3540"/>
                    <a:pt x="386" y="3502"/>
                    <a:pt x="427" y="3434"/>
                  </a:cubicBezTo>
                  <a:lnTo>
                    <a:pt x="2037" y="637"/>
                  </a:lnTo>
                  <a:lnTo>
                    <a:pt x="3654" y="3434"/>
                  </a:lnTo>
                  <a:cubicBezTo>
                    <a:pt x="3694" y="3500"/>
                    <a:pt x="3766" y="3541"/>
                    <a:pt x="3838" y="3541"/>
                  </a:cubicBezTo>
                  <a:cubicBezTo>
                    <a:pt x="3874" y="3541"/>
                    <a:pt x="3910" y="3531"/>
                    <a:pt x="3946" y="3510"/>
                  </a:cubicBezTo>
                  <a:cubicBezTo>
                    <a:pt x="4043" y="3453"/>
                    <a:pt x="4079" y="3325"/>
                    <a:pt x="4023" y="3223"/>
                  </a:cubicBezTo>
                  <a:lnTo>
                    <a:pt x="2222" y="109"/>
                  </a:lnTo>
                  <a:cubicBezTo>
                    <a:pt x="2186" y="42"/>
                    <a:pt x="2115" y="1"/>
                    <a:pt x="2037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6939675" y="1711775"/>
              <a:ext cx="250250" cy="95650"/>
            </a:xfrm>
            <a:custGeom>
              <a:avLst/>
              <a:gdLst/>
              <a:ahLst/>
              <a:cxnLst/>
              <a:rect l="l" t="t" r="r" b="b"/>
              <a:pathLst>
                <a:path w="10010" h="3826" extrusionOk="0">
                  <a:moveTo>
                    <a:pt x="7794" y="1"/>
                  </a:moveTo>
                  <a:cubicBezTo>
                    <a:pt x="7757" y="1"/>
                    <a:pt x="7720" y="10"/>
                    <a:pt x="7686" y="29"/>
                  </a:cubicBezTo>
                  <a:cubicBezTo>
                    <a:pt x="7584" y="84"/>
                    <a:pt x="7553" y="214"/>
                    <a:pt x="7609" y="316"/>
                  </a:cubicBezTo>
                  <a:lnTo>
                    <a:pt x="9420" y="3404"/>
                  </a:lnTo>
                  <a:lnTo>
                    <a:pt x="232" y="3404"/>
                  </a:lnTo>
                  <a:cubicBezTo>
                    <a:pt x="123" y="3404"/>
                    <a:pt x="26" y="3482"/>
                    <a:pt x="16" y="3589"/>
                  </a:cubicBezTo>
                  <a:cubicBezTo>
                    <a:pt x="0" y="3717"/>
                    <a:pt x="97" y="3825"/>
                    <a:pt x="227" y="3825"/>
                  </a:cubicBezTo>
                  <a:lnTo>
                    <a:pt x="9789" y="3825"/>
                  </a:lnTo>
                  <a:cubicBezTo>
                    <a:pt x="9882" y="3825"/>
                    <a:pt x="9964" y="3769"/>
                    <a:pt x="9990" y="3676"/>
                  </a:cubicBezTo>
                  <a:cubicBezTo>
                    <a:pt x="10010" y="3620"/>
                    <a:pt x="10000" y="3558"/>
                    <a:pt x="9969" y="3508"/>
                  </a:cubicBezTo>
                  <a:lnTo>
                    <a:pt x="7978" y="105"/>
                  </a:lnTo>
                  <a:cubicBezTo>
                    <a:pt x="7937" y="37"/>
                    <a:pt x="7866" y="1"/>
                    <a:pt x="7794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6833100" y="1711775"/>
              <a:ext cx="99175" cy="95650"/>
            </a:xfrm>
            <a:custGeom>
              <a:avLst/>
              <a:gdLst/>
              <a:ahLst/>
              <a:cxnLst/>
              <a:rect l="l" t="t" r="r" b="b"/>
              <a:pathLst>
                <a:path w="3967" h="3826" extrusionOk="0">
                  <a:moveTo>
                    <a:pt x="2186" y="1"/>
                  </a:moveTo>
                  <a:cubicBezTo>
                    <a:pt x="2113" y="1"/>
                    <a:pt x="2044" y="37"/>
                    <a:pt x="2006" y="105"/>
                  </a:cubicBezTo>
                  <a:lnTo>
                    <a:pt x="41" y="3508"/>
                  </a:lnTo>
                  <a:cubicBezTo>
                    <a:pt x="10" y="3558"/>
                    <a:pt x="0" y="3620"/>
                    <a:pt x="20" y="3676"/>
                  </a:cubicBezTo>
                  <a:cubicBezTo>
                    <a:pt x="46" y="3769"/>
                    <a:pt x="128" y="3825"/>
                    <a:pt x="221" y="3825"/>
                  </a:cubicBezTo>
                  <a:lnTo>
                    <a:pt x="3756" y="3825"/>
                  </a:lnTo>
                  <a:cubicBezTo>
                    <a:pt x="3874" y="3825"/>
                    <a:pt x="3966" y="3728"/>
                    <a:pt x="3966" y="3610"/>
                  </a:cubicBezTo>
                  <a:cubicBezTo>
                    <a:pt x="3960" y="3496"/>
                    <a:pt x="3863" y="3404"/>
                    <a:pt x="3745" y="3404"/>
                  </a:cubicBezTo>
                  <a:lnTo>
                    <a:pt x="585" y="3404"/>
                  </a:lnTo>
                  <a:lnTo>
                    <a:pt x="2371" y="316"/>
                  </a:lnTo>
                  <a:cubicBezTo>
                    <a:pt x="2427" y="214"/>
                    <a:pt x="2390" y="84"/>
                    <a:pt x="2293" y="29"/>
                  </a:cubicBezTo>
                  <a:cubicBezTo>
                    <a:pt x="2259" y="10"/>
                    <a:pt x="2222" y="1"/>
                    <a:pt x="2186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6860400" y="1584975"/>
              <a:ext cx="301450" cy="152525"/>
            </a:xfrm>
            <a:custGeom>
              <a:avLst/>
              <a:gdLst/>
              <a:ahLst/>
              <a:cxnLst/>
              <a:rect l="l" t="t" r="r" b="b"/>
              <a:pathLst>
                <a:path w="12058" h="6101" extrusionOk="0">
                  <a:moveTo>
                    <a:pt x="6029" y="427"/>
                  </a:moveTo>
                  <a:cubicBezTo>
                    <a:pt x="7225" y="427"/>
                    <a:pt x="8390" y="693"/>
                    <a:pt x="9394" y="1192"/>
                  </a:cubicBezTo>
                  <a:cubicBezTo>
                    <a:pt x="9948" y="1469"/>
                    <a:pt x="10441" y="1812"/>
                    <a:pt x="10857" y="2207"/>
                  </a:cubicBezTo>
                  <a:cubicBezTo>
                    <a:pt x="9621" y="1642"/>
                    <a:pt x="7892" y="1309"/>
                    <a:pt x="6029" y="1309"/>
                  </a:cubicBezTo>
                  <a:cubicBezTo>
                    <a:pt x="4167" y="1309"/>
                    <a:pt x="2443" y="1637"/>
                    <a:pt x="1201" y="2207"/>
                  </a:cubicBezTo>
                  <a:cubicBezTo>
                    <a:pt x="1622" y="1812"/>
                    <a:pt x="2115" y="1469"/>
                    <a:pt x="2669" y="1192"/>
                  </a:cubicBezTo>
                  <a:cubicBezTo>
                    <a:pt x="3675" y="693"/>
                    <a:pt x="4833" y="427"/>
                    <a:pt x="6029" y="427"/>
                  </a:cubicBezTo>
                  <a:close/>
                  <a:moveTo>
                    <a:pt x="6029" y="1735"/>
                  </a:moveTo>
                  <a:cubicBezTo>
                    <a:pt x="6747" y="1735"/>
                    <a:pt x="7445" y="1786"/>
                    <a:pt x="8108" y="1884"/>
                  </a:cubicBezTo>
                  <a:cubicBezTo>
                    <a:pt x="8169" y="2094"/>
                    <a:pt x="8205" y="2310"/>
                    <a:pt x="8205" y="2530"/>
                  </a:cubicBezTo>
                  <a:cubicBezTo>
                    <a:pt x="8205" y="2864"/>
                    <a:pt x="8127" y="3186"/>
                    <a:pt x="7984" y="3484"/>
                  </a:cubicBezTo>
                  <a:cubicBezTo>
                    <a:pt x="7933" y="3593"/>
                    <a:pt x="7973" y="3716"/>
                    <a:pt x="8082" y="3771"/>
                  </a:cubicBezTo>
                  <a:cubicBezTo>
                    <a:pt x="8112" y="3782"/>
                    <a:pt x="8143" y="3792"/>
                    <a:pt x="8174" y="3792"/>
                  </a:cubicBezTo>
                  <a:cubicBezTo>
                    <a:pt x="8250" y="3792"/>
                    <a:pt x="8328" y="3747"/>
                    <a:pt x="8364" y="3674"/>
                  </a:cubicBezTo>
                  <a:cubicBezTo>
                    <a:pt x="8539" y="3316"/>
                    <a:pt x="8631" y="2930"/>
                    <a:pt x="8631" y="2530"/>
                  </a:cubicBezTo>
                  <a:cubicBezTo>
                    <a:pt x="8631" y="2336"/>
                    <a:pt x="8610" y="2146"/>
                    <a:pt x="8563" y="1961"/>
                  </a:cubicBezTo>
                  <a:lnTo>
                    <a:pt x="8563" y="1961"/>
                  </a:lnTo>
                  <a:cubicBezTo>
                    <a:pt x="9810" y="2191"/>
                    <a:pt x="10878" y="2587"/>
                    <a:pt x="11549" y="3094"/>
                  </a:cubicBezTo>
                  <a:cubicBezTo>
                    <a:pt x="11042" y="3833"/>
                    <a:pt x="10298" y="4460"/>
                    <a:pt x="9394" y="4910"/>
                  </a:cubicBezTo>
                  <a:cubicBezTo>
                    <a:pt x="8390" y="5414"/>
                    <a:pt x="7225" y="5675"/>
                    <a:pt x="6029" y="5675"/>
                  </a:cubicBezTo>
                  <a:cubicBezTo>
                    <a:pt x="4833" y="5675"/>
                    <a:pt x="3675" y="5414"/>
                    <a:pt x="2669" y="4910"/>
                  </a:cubicBezTo>
                  <a:cubicBezTo>
                    <a:pt x="1760" y="4460"/>
                    <a:pt x="1021" y="3833"/>
                    <a:pt x="509" y="3094"/>
                  </a:cubicBezTo>
                  <a:cubicBezTo>
                    <a:pt x="1186" y="2587"/>
                    <a:pt x="2253" y="2187"/>
                    <a:pt x="3505" y="1961"/>
                  </a:cubicBezTo>
                  <a:lnTo>
                    <a:pt x="3505" y="1961"/>
                  </a:lnTo>
                  <a:cubicBezTo>
                    <a:pt x="3464" y="2146"/>
                    <a:pt x="3438" y="2336"/>
                    <a:pt x="3438" y="2530"/>
                  </a:cubicBezTo>
                  <a:cubicBezTo>
                    <a:pt x="3438" y="3962"/>
                    <a:pt x="4603" y="5126"/>
                    <a:pt x="6034" y="5126"/>
                  </a:cubicBezTo>
                  <a:cubicBezTo>
                    <a:pt x="6763" y="5126"/>
                    <a:pt x="7466" y="4813"/>
                    <a:pt x="7954" y="4275"/>
                  </a:cubicBezTo>
                  <a:cubicBezTo>
                    <a:pt x="8035" y="4187"/>
                    <a:pt x="8025" y="4054"/>
                    <a:pt x="7938" y="3977"/>
                  </a:cubicBezTo>
                  <a:cubicBezTo>
                    <a:pt x="7898" y="3938"/>
                    <a:pt x="7846" y="3918"/>
                    <a:pt x="7795" y="3918"/>
                  </a:cubicBezTo>
                  <a:cubicBezTo>
                    <a:pt x="7737" y="3918"/>
                    <a:pt x="7680" y="3942"/>
                    <a:pt x="7640" y="3987"/>
                  </a:cubicBezTo>
                  <a:cubicBezTo>
                    <a:pt x="7230" y="4439"/>
                    <a:pt x="6645" y="4701"/>
                    <a:pt x="6034" y="4701"/>
                  </a:cubicBezTo>
                  <a:cubicBezTo>
                    <a:pt x="4838" y="4701"/>
                    <a:pt x="3864" y="3726"/>
                    <a:pt x="3864" y="2530"/>
                  </a:cubicBezTo>
                  <a:cubicBezTo>
                    <a:pt x="3864" y="2310"/>
                    <a:pt x="3900" y="2089"/>
                    <a:pt x="3962" y="1884"/>
                  </a:cubicBezTo>
                  <a:cubicBezTo>
                    <a:pt x="4618" y="1786"/>
                    <a:pt x="5316" y="1735"/>
                    <a:pt x="6029" y="1735"/>
                  </a:cubicBezTo>
                  <a:close/>
                  <a:moveTo>
                    <a:pt x="6029" y="1"/>
                  </a:moveTo>
                  <a:cubicBezTo>
                    <a:pt x="4772" y="1"/>
                    <a:pt x="3541" y="283"/>
                    <a:pt x="2479" y="811"/>
                  </a:cubicBezTo>
                  <a:cubicBezTo>
                    <a:pt x="1437" y="1330"/>
                    <a:pt x="596" y="2068"/>
                    <a:pt x="47" y="2940"/>
                  </a:cubicBezTo>
                  <a:cubicBezTo>
                    <a:pt x="1" y="3008"/>
                    <a:pt x="1" y="3094"/>
                    <a:pt x="47" y="3167"/>
                  </a:cubicBezTo>
                  <a:cubicBezTo>
                    <a:pt x="596" y="4038"/>
                    <a:pt x="1437" y="4772"/>
                    <a:pt x="2479" y="5291"/>
                  </a:cubicBezTo>
                  <a:cubicBezTo>
                    <a:pt x="3541" y="5819"/>
                    <a:pt x="4772" y="6101"/>
                    <a:pt x="6029" y="6101"/>
                  </a:cubicBezTo>
                  <a:cubicBezTo>
                    <a:pt x="7291" y="6101"/>
                    <a:pt x="8518" y="5819"/>
                    <a:pt x="9585" y="5291"/>
                  </a:cubicBezTo>
                  <a:cubicBezTo>
                    <a:pt x="10621" y="4772"/>
                    <a:pt x="11463" y="4038"/>
                    <a:pt x="12017" y="3167"/>
                  </a:cubicBezTo>
                  <a:cubicBezTo>
                    <a:pt x="12058" y="3094"/>
                    <a:pt x="12058" y="3008"/>
                    <a:pt x="12017" y="2940"/>
                  </a:cubicBezTo>
                  <a:cubicBezTo>
                    <a:pt x="11463" y="2068"/>
                    <a:pt x="10621" y="1330"/>
                    <a:pt x="9585" y="811"/>
                  </a:cubicBezTo>
                  <a:cubicBezTo>
                    <a:pt x="8518" y="283"/>
                    <a:pt x="7291" y="1"/>
                    <a:pt x="602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7099750" y="1510600"/>
              <a:ext cx="65825" cy="64650"/>
            </a:xfrm>
            <a:custGeom>
              <a:avLst/>
              <a:gdLst/>
              <a:ahLst/>
              <a:cxnLst/>
              <a:rect l="l" t="t" r="r" b="b"/>
              <a:pathLst>
                <a:path w="2633" h="2586" extrusionOk="0">
                  <a:moveTo>
                    <a:pt x="2399" y="1"/>
                  </a:moveTo>
                  <a:cubicBezTo>
                    <a:pt x="2344" y="1"/>
                    <a:pt x="2288" y="21"/>
                    <a:pt x="2247" y="61"/>
                  </a:cubicBezTo>
                  <a:lnTo>
                    <a:pt x="83" y="2227"/>
                  </a:lnTo>
                  <a:cubicBezTo>
                    <a:pt x="0" y="2309"/>
                    <a:pt x="0" y="2443"/>
                    <a:pt x="83" y="2524"/>
                  </a:cubicBezTo>
                  <a:cubicBezTo>
                    <a:pt x="128" y="2566"/>
                    <a:pt x="180" y="2586"/>
                    <a:pt x="236" y="2586"/>
                  </a:cubicBezTo>
                  <a:cubicBezTo>
                    <a:pt x="288" y="2586"/>
                    <a:pt x="344" y="2566"/>
                    <a:pt x="385" y="2524"/>
                  </a:cubicBezTo>
                  <a:lnTo>
                    <a:pt x="2550" y="359"/>
                  </a:lnTo>
                  <a:cubicBezTo>
                    <a:pt x="2633" y="277"/>
                    <a:pt x="2633" y="144"/>
                    <a:pt x="2550" y="61"/>
                  </a:cubicBezTo>
                  <a:cubicBezTo>
                    <a:pt x="2509" y="21"/>
                    <a:pt x="2454" y="1"/>
                    <a:pt x="239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7109100" y="1587675"/>
              <a:ext cx="57750" cy="10550"/>
            </a:xfrm>
            <a:custGeom>
              <a:avLst/>
              <a:gdLst/>
              <a:ahLst/>
              <a:cxnLst/>
              <a:rect l="l" t="t" r="r" b="b"/>
              <a:pathLst>
                <a:path w="2310" h="422" extrusionOk="0">
                  <a:moveTo>
                    <a:pt x="222" y="0"/>
                  </a:moveTo>
                  <a:cubicBezTo>
                    <a:pt x="109" y="0"/>
                    <a:pt x="7" y="92"/>
                    <a:pt x="7" y="206"/>
                  </a:cubicBezTo>
                  <a:cubicBezTo>
                    <a:pt x="0" y="324"/>
                    <a:pt x="99" y="421"/>
                    <a:pt x="216" y="421"/>
                  </a:cubicBezTo>
                  <a:lnTo>
                    <a:pt x="2089" y="421"/>
                  </a:lnTo>
                  <a:cubicBezTo>
                    <a:pt x="2202" y="421"/>
                    <a:pt x="2304" y="334"/>
                    <a:pt x="2304" y="216"/>
                  </a:cubicBezTo>
                  <a:cubicBezTo>
                    <a:pt x="2309" y="99"/>
                    <a:pt x="2212" y="0"/>
                    <a:pt x="2094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7083450" y="1506625"/>
              <a:ext cx="10550" cy="50275"/>
            </a:xfrm>
            <a:custGeom>
              <a:avLst/>
              <a:gdLst/>
              <a:ahLst/>
              <a:cxnLst/>
              <a:rect l="l" t="t" r="r" b="b"/>
              <a:pathLst>
                <a:path w="422" h="2011" extrusionOk="0">
                  <a:moveTo>
                    <a:pt x="206" y="0"/>
                  </a:moveTo>
                  <a:cubicBezTo>
                    <a:pt x="88" y="5"/>
                    <a:pt x="1" y="108"/>
                    <a:pt x="1" y="220"/>
                  </a:cubicBezTo>
                  <a:lnTo>
                    <a:pt x="1" y="1790"/>
                  </a:lnTo>
                  <a:cubicBezTo>
                    <a:pt x="1" y="1909"/>
                    <a:pt x="88" y="2006"/>
                    <a:pt x="206" y="2011"/>
                  </a:cubicBezTo>
                  <a:cubicBezTo>
                    <a:pt x="325" y="2011"/>
                    <a:pt x="422" y="1918"/>
                    <a:pt x="422" y="1801"/>
                  </a:cubicBezTo>
                  <a:lnTo>
                    <a:pt x="422" y="211"/>
                  </a:lnTo>
                  <a:cubicBezTo>
                    <a:pt x="422" y="92"/>
                    <a:pt x="325" y="0"/>
                    <a:pt x="206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6856825" y="1510600"/>
              <a:ext cx="65825" cy="64650"/>
            </a:xfrm>
            <a:custGeom>
              <a:avLst/>
              <a:gdLst/>
              <a:ahLst/>
              <a:cxnLst/>
              <a:rect l="l" t="t" r="r" b="b"/>
              <a:pathLst>
                <a:path w="2633" h="2586" extrusionOk="0">
                  <a:moveTo>
                    <a:pt x="232" y="1"/>
                  </a:moveTo>
                  <a:cubicBezTo>
                    <a:pt x="177" y="1"/>
                    <a:pt x="123" y="21"/>
                    <a:pt x="82" y="61"/>
                  </a:cubicBezTo>
                  <a:cubicBezTo>
                    <a:pt x="1" y="144"/>
                    <a:pt x="1" y="277"/>
                    <a:pt x="82" y="359"/>
                  </a:cubicBezTo>
                  <a:lnTo>
                    <a:pt x="2248" y="2524"/>
                  </a:lnTo>
                  <a:cubicBezTo>
                    <a:pt x="2288" y="2566"/>
                    <a:pt x="2345" y="2586"/>
                    <a:pt x="2396" y="2586"/>
                  </a:cubicBezTo>
                  <a:cubicBezTo>
                    <a:pt x="2452" y="2586"/>
                    <a:pt x="2504" y="2566"/>
                    <a:pt x="2545" y="2524"/>
                  </a:cubicBezTo>
                  <a:cubicBezTo>
                    <a:pt x="2632" y="2443"/>
                    <a:pt x="2632" y="2309"/>
                    <a:pt x="2545" y="2227"/>
                  </a:cubicBezTo>
                  <a:lnTo>
                    <a:pt x="385" y="61"/>
                  </a:lnTo>
                  <a:cubicBezTo>
                    <a:pt x="341" y="21"/>
                    <a:pt x="286" y="1"/>
                    <a:pt x="232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6855525" y="1587675"/>
              <a:ext cx="57750" cy="10550"/>
            </a:xfrm>
            <a:custGeom>
              <a:avLst/>
              <a:gdLst/>
              <a:ahLst/>
              <a:cxnLst/>
              <a:rect l="l" t="t" r="r" b="b"/>
              <a:pathLst>
                <a:path w="2310" h="422" extrusionOk="0">
                  <a:moveTo>
                    <a:pt x="221" y="0"/>
                  </a:moveTo>
                  <a:cubicBezTo>
                    <a:pt x="108" y="0"/>
                    <a:pt x="6" y="92"/>
                    <a:pt x="6" y="206"/>
                  </a:cubicBezTo>
                  <a:cubicBezTo>
                    <a:pt x="1" y="324"/>
                    <a:pt x="93" y="421"/>
                    <a:pt x="212" y="421"/>
                  </a:cubicBezTo>
                  <a:lnTo>
                    <a:pt x="2084" y="421"/>
                  </a:lnTo>
                  <a:cubicBezTo>
                    <a:pt x="2201" y="421"/>
                    <a:pt x="2300" y="334"/>
                    <a:pt x="2305" y="216"/>
                  </a:cubicBezTo>
                  <a:cubicBezTo>
                    <a:pt x="2310" y="99"/>
                    <a:pt x="2212" y="0"/>
                    <a:pt x="2094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6928650" y="1506625"/>
              <a:ext cx="10550" cy="50275"/>
            </a:xfrm>
            <a:custGeom>
              <a:avLst/>
              <a:gdLst/>
              <a:ahLst/>
              <a:cxnLst/>
              <a:rect l="l" t="t" r="r" b="b"/>
              <a:pathLst>
                <a:path w="422" h="2011" extrusionOk="0">
                  <a:moveTo>
                    <a:pt x="206" y="0"/>
                  </a:moveTo>
                  <a:cubicBezTo>
                    <a:pt x="93" y="5"/>
                    <a:pt x="0" y="108"/>
                    <a:pt x="0" y="220"/>
                  </a:cubicBezTo>
                  <a:lnTo>
                    <a:pt x="0" y="1790"/>
                  </a:lnTo>
                  <a:cubicBezTo>
                    <a:pt x="0" y="1909"/>
                    <a:pt x="93" y="2006"/>
                    <a:pt x="206" y="2011"/>
                  </a:cubicBezTo>
                  <a:cubicBezTo>
                    <a:pt x="323" y="2011"/>
                    <a:pt x="421" y="1918"/>
                    <a:pt x="421" y="1801"/>
                  </a:cubicBezTo>
                  <a:lnTo>
                    <a:pt x="421" y="211"/>
                  </a:lnTo>
                  <a:cubicBezTo>
                    <a:pt x="421" y="92"/>
                    <a:pt x="323" y="0"/>
                    <a:pt x="206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4"/>
          <p:cNvGrpSpPr/>
          <p:nvPr/>
        </p:nvGrpSpPr>
        <p:grpSpPr>
          <a:xfrm flipH="1">
            <a:off x="2989467" y="4646576"/>
            <a:ext cx="423736" cy="393711"/>
            <a:chOff x="2312850" y="2604675"/>
            <a:chExt cx="356350" cy="331100"/>
          </a:xfrm>
        </p:grpSpPr>
        <p:sp>
          <p:nvSpPr>
            <p:cNvPr id="608" name="Google Shape;608;p34"/>
            <p:cNvSpPr/>
            <p:nvPr/>
          </p:nvSpPr>
          <p:spPr>
            <a:xfrm>
              <a:off x="2413025" y="2675600"/>
              <a:ext cx="10550" cy="24125"/>
            </a:xfrm>
            <a:custGeom>
              <a:avLst/>
              <a:gdLst/>
              <a:ahLst/>
              <a:cxnLst/>
              <a:rect l="l" t="t" r="r" b="b"/>
              <a:pathLst>
                <a:path w="422" h="965" extrusionOk="0">
                  <a:moveTo>
                    <a:pt x="206" y="0"/>
                  </a:moveTo>
                  <a:cubicBezTo>
                    <a:pt x="93" y="5"/>
                    <a:pt x="1" y="109"/>
                    <a:pt x="1" y="221"/>
                  </a:cubicBezTo>
                  <a:lnTo>
                    <a:pt x="1" y="744"/>
                  </a:lnTo>
                  <a:cubicBezTo>
                    <a:pt x="1" y="862"/>
                    <a:pt x="93" y="959"/>
                    <a:pt x="206" y="964"/>
                  </a:cubicBezTo>
                  <a:cubicBezTo>
                    <a:pt x="324" y="964"/>
                    <a:pt x="422" y="872"/>
                    <a:pt x="422" y="755"/>
                  </a:cubicBezTo>
                  <a:lnTo>
                    <a:pt x="422" y="211"/>
                  </a:lnTo>
                  <a:cubicBezTo>
                    <a:pt x="422" y="93"/>
                    <a:pt x="324" y="0"/>
                    <a:pt x="206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2413025" y="2712775"/>
              <a:ext cx="10550" cy="24050"/>
            </a:xfrm>
            <a:custGeom>
              <a:avLst/>
              <a:gdLst/>
              <a:ahLst/>
              <a:cxnLst/>
              <a:rect l="l" t="t" r="r" b="b"/>
              <a:pathLst>
                <a:path w="422" h="962" extrusionOk="0">
                  <a:moveTo>
                    <a:pt x="215" y="0"/>
                  </a:moveTo>
                  <a:cubicBezTo>
                    <a:pt x="212" y="0"/>
                    <a:pt x="209" y="0"/>
                    <a:pt x="206" y="1"/>
                  </a:cubicBezTo>
                  <a:cubicBezTo>
                    <a:pt x="93" y="1"/>
                    <a:pt x="1" y="104"/>
                    <a:pt x="1" y="222"/>
                  </a:cubicBezTo>
                  <a:lnTo>
                    <a:pt x="1" y="746"/>
                  </a:lnTo>
                  <a:cubicBezTo>
                    <a:pt x="1" y="858"/>
                    <a:pt x="93" y="961"/>
                    <a:pt x="206" y="961"/>
                  </a:cubicBezTo>
                  <a:cubicBezTo>
                    <a:pt x="209" y="961"/>
                    <a:pt x="212" y="961"/>
                    <a:pt x="215" y="961"/>
                  </a:cubicBezTo>
                  <a:cubicBezTo>
                    <a:pt x="329" y="961"/>
                    <a:pt x="422" y="871"/>
                    <a:pt x="422" y="755"/>
                  </a:cubicBezTo>
                  <a:lnTo>
                    <a:pt x="422" y="211"/>
                  </a:lnTo>
                  <a:cubicBezTo>
                    <a:pt x="422" y="96"/>
                    <a:pt x="329" y="0"/>
                    <a:pt x="21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2424850" y="2701000"/>
              <a:ext cx="24250" cy="10425"/>
            </a:xfrm>
            <a:custGeom>
              <a:avLst/>
              <a:gdLst/>
              <a:ahLst/>
              <a:cxnLst/>
              <a:rect l="l" t="t" r="r" b="b"/>
              <a:pathLst>
                <a:path w="970" h="417" extrusionOk="0">
                  <a:moveTo>
                    <a:pt x="226" y="0"/>
                  </a:moveTo>
                  <a:cubicBezTo>
                    <a:pt x="107" y="0"/>
                    <a:pt x="10" y="87"/>
                    <a:pt x="5" y="201"/>
                  </a:cubicBezTo>
                  <a:cubicBezTo>
                    <a:pt x="0" y="318"/>
                    <a:pt x="98" y="416"/>
                    <a:pt x="216" y="416"/>
                  </a:cubicBezTo>
                  <a:lnTo>
                    <a:pt x="749" y="416"/>
                  </a:lnTo>
                  <a:cubicBezTo>
                    <a:pt x="862" y="416"/>
                    <a:pt x="964" y="329"/>
                    <a:pt x="964" y="211"/>
                  </a:cubicBezTo>
                  <a:cubicBezTo>
                    <a:pt x="969" y="92"/>
                    <a:pt x="877" y="0"/>
                    <a:pt x="759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2387750" y="2701000"/>
              <a:ext cx="24275" cy="10425"/>
            </a:xfrm>
            <a:custGeom>
              <a:avLst/>
              <a:gdLst/>
              <a:ahLst/>
              <a:cxnLst/>
              <a:rect l="l" t="t" r="r" b="b"/>
              <a:pathLst>
                <a:path w="971" h="417" extrusionOk="0">
                  <a:moveTo>
                    <a:pt x="222" y="0"/>
                  </a:moveTo>
                  <a:cubicBezTo>
                    <a:pt x="109" y="0"/>
                    <a:pt x="7" y="87"/>
                    <a:pt x="1" y="201"/>
                  </a:cubicBezTo>
                  <a:cubicBezTo>
                    <a:pt x="1" y="318"/>
                    <a:pt x="93" y="416"/>
                    <a:pt x="211" y="416"/>
                  </a:cubicBezTo>
                  <a:lnTo>
                    <a:pt x="746" y="416"/>
                  </a:lnTo>
                  <a:cubicBezTo>
                    <a:pt x="863" y="416"/>
                    <a:pt x="961" y="329"/>
                    <a:pt x="966" y="211"/>
                  </a:cubicBezTo>
                  <a:cubicBezTo>
                    <a:pt x="971" y="92"/>
                    <a:pt x="874" y="0"/>
                    <a:pt x="75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2341200" y="2874625"/>
              <a:ext cx="10550" cy="24075"/>
            </a:xfrm>
            <a:custGeom>
              <a:avLst/>
              <a:gdLst/>
              <a:ahLst/>
              <a:cxnLst/>
              <a:rect l="l" t="t" r="r" b="b"/>
              <a:pathLst>
                <a:path w="422" h="963" extrusionOk="0">
                  <a:moveTo>
                    <a:pt x="213" y="0"/>
                  </a:moveTo>
                  <a:cubicBezTo>
                    <a:pt x="204" y="0"/>
                    <a:pt x="195" y="1"/>
                    <a:pt x="186" y="2"/>
                  </a:cubicBezTo>
                  <a:cubicBezTo>
                    <a:pt x="83" y="12"/>
                    <a:pt x="1" y="109"/>
                    <a:pt x="1" y="218"/>
                  </a:cubicBezTo>
                  <a:lnTo>
                    <a:pt x="1" y="741"/>
                  </a:lnTo>
                  <a:cubicBezTo>
                    <a:pt x="1" y="848"/>
                    <a:pt x="83" y="945"/>
                    <a:pt x="186" y="961"/>
                  </a:cubicBezTo>
                  <a:cubicBezTo>
                    <a:pt x="194" y="962"/>
                    <a:pt x="202" y="963"/>
                    <a:pt x="210" y="963"/>
                  </a:cubicBezTo>
                  <a:cubicBezTo>
                    <a:pt x="327" y="963"/>
                    <a:pt x="422" y="866"/>
                    <a:pt x="422" y="751"/>
                  </a:cubicBezTo>
                  <a:lnTo>
                    <a:pt x="422" y="206"/>
                  </a:lnTo>
                  <a:cubicBezTo>
                    <a:pt x="422" y="92"/>
                    <a:pt x="329" y="0"/>
                    <a:pt x="213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2341200" y="2911675"/>
              <a:ext cx="10550" cy="24100"/>
            </a:xfrm>
            <a:custGeom>
              <a:avLst/>
              <a:gdLst/>
              <a:ahLst/>
              <a:cxnLst/>
              <a:rect l="l" t="t" r="r" b="b"/>
              <a:pathLst>
                <a:path w="422" h="964" extrusionOk="0">
                  <a:moveTo>
                    <a:pt x="213" y="1"/>
                  </a:moveTo>
                  <a:cubicBezTo>
                    <a:pt x="204" y="1"/>
                    <a:pt x="195" y="1"/>
                    <a:pt x="186" y="3"/>
                  </a:cubicBezTo>
                  <a:cubicBezTo>
                    <a:pt x="83" y="17"/>
                    <a:pt x="1" y="110"/>
                    <a:pt x="1" y="218"/>
                  </a:cubicBezTo>
                  <a:lnTo>
                    <a:pt x="1" y="746"/>
                  </a:lnTo>
                  <a:cubicBezTo>
                    <a:pt x="1" y="855"/>
                    <a:pt x="83" y="952"/>
                    <a:pt x="186" y="962"/>
                  </a:cubicBezTo>
                  <a:cubicBezTo>
                    <a:pt x="195" y="963"/>
                    <a:pt x="204" y="963"/>
                    <a:pt x="213" y="963"/>
                  </a:cubicBezTo>
                  <a:cubicBezTo>
                    <a:pt x="329" y="963"/>
                    <a:pt x="422" y="870"/>
                    <a:pt x="422" y="756"/>
                  </a:cubicBezTo>
                  <a:lnTo>
                    <a:pt x="422" y="213"/>
                  </a:lnTo>
                  <a:cubicBezTo>
                    <a:pt x="422" y="94"/>
                    <a:pt x="329" y="1"/>
                    <a:pt x="213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2353125" y="2899650"/>
              <a:ext cx="24275" cy="10575"/>
            </a:xfrm>
            <a:custGeom>
              <a:avLst/>
              <a:gdLst/>
              <a:ahLst/>
              <a:cxnLst/>
              <a:rect l="l" t="t" r="r" b="b"/>
              <a:pathLst>
                <a:path w="971" h="423" extrusionOk="0">
                  <a:moveTo>
                    <a:pt x="227" y="1"/>
                  </a:moveTo>
                  <a:cubicBezTo>
                    <a:pt x="109" y="1"/>
                    <a:pt x="11" y="88"/>
                    <a:pt x="7" y="207"/>
                  </a:cubicBezTo>
                  <a:cubicBezTo>
                    <a:pt x="0" y="325"/>
                    <a:pt x="99" y="422"/>
                    <a:pt x="216" y="422"/>
                  </a:cubicBezTo>
                  <a:lnTo>
                    <a:pt x="750" y="422"/>
                  </a:lnTo>
                  <a:cubicBezTo>
                    <a:pt x="862" y="422"/>
                    <a:pt x="966" y="330"/>
                    <a:pt x="971" y="216"/>
                  </a:cubicBezTo>
                  <a:cubicBezTo>
                    <a:pt x="971" y="98"/>
                    <a:pt x="878" y="1"/>
                    <a:pt x="76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2316050" y="2899650"/>
              <a:ext cx="24300" cy="10575"/>
            </a:xfrm>
            <a:custGeom>
              <a:avLst/>
              <a:gdLst/>
              <a:ahLst/>
              <a:cxnLst/>
              <a:rect l="l" t="t" r="r" b="b"/>
              <a:pathLst>
                <a:path w="972" h="423" extrusionOk="0">
                  <a:moveTo>
                    <a:pt x="221" y="1"/>
                  </a:moveTo>
                  <a:cubicBezTo>
                    <a:pt x="109" y="1"/>
                    <a:pt x="6" y="88"/>
                    <a:pt x="6" y="207"/>
                  </a:cubicBezTo>
                  <a:cubicBezTo>
                    <a:pt x="1" y="325"/>
                    <a:pt x="93" y="422"/>
                    <a:pt x="211" y="422"/>
                  </a:cubicBezTo>
                  <a:lnTo>
                    <a:pt x="745" y="422"/>
                  </a:lnTo>
                  <a:cubicBezTo>
                    <a:pt x="863" y="422"/>
                    <a:pt x="960" y="330"/>
                    <a:pt x="966" y="216"/>
                  </a:cubicBezTo>
                  <a:cubicBezTo>
                    <a:pt x="971" y="98"/>
                    <a:pt x="874" y="1"/>
                    <a:pt x="756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2405725" y="2822050"/>
              <a:ext cx="98775" cy="98825"/>
            </a:xfrm>
            <a:custGeom>
              <a:avLst/>
              <a:gdLst/>
              <a:ahLst/>
              <a:cxnLst/>
              <a:rect l="l" t="t" r="r" b="b"/>
              <a:pathLst>
                <a:path w="3951" h="3953" extrusionOk="0">
                  <a:moveTo>
                    <a:pt x="1976" y="488"/>
                  </a:moveTo>
                  <a:lnTo>
                    <a:pt x="2052" y="863"/>
                  </a:lnTo>
                  <a:cubicBezTo>
                    <a:pt x="2160" y="1386"/>
                    <a:pt x="2566" y="1797"/>
                    <a:pt x="3094" y="1899"/>
                  </a:cubicBezTo>
                  <a:lnTo>
                    <a:pt x="3468" y="1977"/>
                  </a:lnTo>
                  <a:lnTo>
                    <a:pt x="3094" y="2053"/>
                  </a:lnTo>
                  <a:cubicBezTo>
                    <a:pt x="2566" y="2162"/>
                    <a:pt x="2160" y="2567"/>
                    <a:pt x="2052" y="3095"/>
                  </a:cubicBezTo>
                  <a:lnTo>
                    <a:pt x="1976" y="3469"/>
                  </a:lnTo>
                  <a:lnTo>
                    <a:pt x="1898" y="3095"/>
                  </a:lnTo>
                  <a:cubicBezTo>
                    <a:pt x="1796" y="2567"/>
                    <a:pt x="1386" y="2162"/>
                    <a:pt x="863" y="2053"/>
                  </a:cubicBezTo>
                  <a:lnTo>
                    <a:pt x="488" y="1977"/>
                  </a:lnTo>
                  <a:lnTo>
                    <a:pt x="863" y="1899"/>
                  </a:lnTo>
                  <a:cubicBezTo>
                    <a:pt x="1386" y="1797"/>
                    <a:pt x="1796" y="1386"/>
                    <a:pt x="1898" y="863"/>
                  </a:cubicBezTo>
                  <a:lnTo>
                    <a:pt x="1976" y="488"/>
                  </a:lnTo>
                  <a:close/>
                  <a:moveTo>
                    <a:pt x="1976" y="1"/>
                  </a:moveTo>
                  <a:cubicBezTo>
                    <a:pt x="1781" y="1"/>
                    <a:pt x="1616" y="140"/>
                    <a:pt x="1576" y="330"/>
                  </a:cubicBezTo>
                  <a:lnTo>
                    <a:pt x="1483" y="777"/>
                  </a:lnTo>
                  <a:cubicBezTo>
                    <a:pt x="1412" y="1135"/>
                    <a:pt x="1135" y="1412"/>
                    <a:pt x="775" y="1485"/>
                  </a:cubicBezTo>
                  <a:lnTo>
                    <a:pt x="328" y="1577"/>
                  </a:lnTo>
                  <a:cubicBezTo>
                    <a:pt x="139" y="1617"/>
                    <a:pt x="1" y="1781"/>
                    <a:pt x="1" y="1977"/>
                  </a:cubicBezTo>
                  <a:cubicBezTo>
                    <a:pt x="1" y="2177"/>
                    <a:pt x="139" y="2340"/>
                    <a:pt x="328" y="2377"/>
                  </a:cubicBezTo>
                  <a:lnTo>
                    <a:pt x="775" y="2470"/>
                  </a:lnTo>
                  <a:cubicBezTo>
                    <a:pt x="1135" y="2541"/>
                    <a:pt x="1412" y="2818"/>
                    <a:pt x="1483" y="3178"/>
                  </a:cubicBezTo>
                  <a:lnTo>
                    <a:pt x="1576" y="3623"/>
                  </a:lnTo>
                  <a:cubicBezTo>
                    <a:pt x="1616" y="3818"/>
                    <a:pt x="1781" y="3952"/>
                    <a:pt x="1976" y="3952"/>
                  </a:cubicBezTo>
                  <a:cubicBezTo>
                    <a:pt x="2175" y="3952"/>
                    <a:pt x="2340" y="3818"/>
                    <a:pt x="2376" y="3623"/>
                  </a:cubicBezTo>
                  <a:lnTo>
                    <a:pt x="2468" y="3178"/>
                  </a:lnTo>
                  <a:cubicBezTo>
                    <a:pt x="2540" y="2818"/>
                    <a:pt x="2817" y="2541"/>
                    <a:pt x="3176" y="2470"/>
                  </a:cubicBezTo>
                  <a:lnTo>
                    <a:pt x="3622" y="2377"/>
                  </a:lnTo>
                  <a:cubicBezTo>
                    <a:pt x="3818" y="2340"/>
                    <a:pt x="3951" y="2177"/>
                    <a:pt x="3951" y="1977"/>
                  </a:cubicBezTo>
                  <a:cubicBezTo>
                    <a:pt x="3951" y="1781"/>
                    <a:pt x="3818" y="1617"/>
                    <a:pt x="3622" y="1577"/>
                  </a:cubicBezTo>
                  <a:lnTo>
                    <a:pt x="3176" y="1485"/>
                  </a:lnTo>
                  <a:cubicBezTo>
                    <a:pt x="2817" y="1412"/>
                    <a:pt x="2540" y="1135"/>
                    <a:pt x="2468" y="777"/>
                  </a:cubicBezTo>
                  <a:lnTo>
                    <a:pt x="2376" y="330"/>
                  </a:lnTo>
                  <a:cubicBezTo>
                    <a:pt x="2340" y="140"/>
                    <a:pt x="2175" y="1"/>
                    <a:pt x="1976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2312850" y="2742550"/>
              <a:ext cx="117400" cy="117250"/>
            </a:xfrm>
            <a:custGeom>
              <a:avLst/>
              <a:gdLst/>
              <a:ahLst/>
              <a:cxnLst/>
              <a:rect l="l" t="t" r="r" b="b"/>
              <a:pathLst>
                <a:path w="4696" h="4690" extrusionOk="0">
                  <a:moveTo>
                    <a:pt x="2350" y="421"/>
                  </a:moveTo>
                  <a:cubicBezTo>
                    <a:pt x="2371" y="421"/>
                    <a:pt x="2371" y="431"/>
                    <a:pt x="2376" y="441"/>
                  </a:cubicBezTo>
                  <a:lnTo>
                    <a:pt x="2484" y="985"/>
                  </a:lnTo>
                  <a:cubicBezTo>
                    <a:pt x="2612" y="1601"/>
                    <a:pt x="3089" y="2084"/>
                    <a:pt x="3711" y="2207"/>
                  </a:cubicBezTo>
                  <a:lnTo>
                    <a:pt x="4249" y="2319"/>
                  </a:lnTo>
                  <a:cubicBezTo>
                    <a:pt x="4259" y="2319"/>
                    <a:pt x="4270" y="2325"/>
                    <a:pt x="4270" y="2345"/>
                  </a:cubicBezTo>
                  <a:cubicBezTo>
                    <a:pt x="4270" y="2366"/>
                    <a:pt x="4259" y="2371"/>
                    <a:pt x="4249" y="2371"/>
                  </a:cubicBezTo>
                  <a:lnTo>
                    <a:pt x="3711" y="2484"/>
                  </a:lnTo>
                  <a:cubicBezTo>
                    <a:pt x="3089" y="2607"/>
                    <a:pt x="2612" y="3088"/>
                    <a:pt x="2484" y="3704"/>
                  </a:cubicBezTo>
                  <a:lnTo>
                    <a:pt x="2376" y="4248"/>
                  </a:lnTo>
                  <a:cubicBezTo>
                    <a:pt x="2371" y="4258"/>
                    <a:pt x="2371" y="4269"/>
                    <a:pt x="2350" y="4269"/>
                  </a:cubicBezTo>
                  <a:cubicBezTo>
                    <a:pt x="2326" y="4269"/>
                    <a:pt x="2326" y="4258"/>
                    <a:pt x="2326" y="4248"/>
                  </a:cubicBezTo>
                  <a:lnTo>
                    <a:pt x="2212" y="3704"/>
                  </a:lnTo>
                  <a:cubicBezTo>
                    <a:pt x="2089" y="3088"/>
                    <a:pt x="1606" y="2607"/>
                    <a:pt x="991" y="2484"/>
                  </a:cubicBezTo>
                  <a:lnTo>
                    <a:pt x="448" y="2371"/>
                  </a:lnTo>
                  <a:cubicBezTo>
                    <a:pt x="437" y="2371"/>
                    <a:pt x="427" y="2366"/>
                    <a:pt x="427" y="2345"/>
                  </a:cubicBezTo>
                  <a:cubicBezTo>
                    <a:pt x="427" y="2325"/>
                    <a:pt x="437" y="2319"/>
                    <a:pt x="448" y="2319"/>
                  </a:cubicBezTo>
                  <a:lnTo>
                    <a:pt x="991" y="2207"/>
                  </a:lnTo>
                  <a:cubicBezTo>
                    <a:pt x="1606" y="2084"/>
                    <a:pt x="2089" y="1601"/>
                    <a:pt x="2212" y="985"/>
                  </a:cubicBezTo>
                  <a:lnTo>
                    <a:pt x="2326" y="441"/>
                  </a:lnTo>
                  <a:cubicBezTo>
                    <a:pt x="2326" y="431"/>
                    <a:pt x="2326" y="421"/>
                    <a:pt x="2350" y="421"/>
                  </a:cubicBezTo>
                  <a:close/>
                  <a:moveTo>
                    <a:pt x="2350" y="0"/>
                  </a:moveTo>
                  <a:cubicBezTo>
                    <a:pt x="2130" y="0"/>
                    <a:pt x="1950" y="149"/>
                    <a:pt x="1904" y="360"/>
                  </a:cubicBezTo>
                  <a:lnTo>
                    <a:pt x="1796" y="898"/>
                  </a:lnTo>
                  <a:cubicBezTo>
                    <a:pt x="1704" y="1350"/>
                    <a:pt x="1355" y="1703"/>
                    <a:pt x="903" y="1791"/>
                  </a:cubicBezTo>
                  <a:lnTo>
                    <a:pt x="365" y="1904"/>
                  </a:lnTo>
                  <a:cubicBezTo>
                    <a:pt x="150" y="1945"/>
                    <a:pt x="1" y="2129"/>
                    <a:pt x="1" y="2345"/>
                  </a:cubicBezTo>
                  <a:cubicBezTo>
                    <a:pt x="1" y="2560"/>
                    <a:pt x="150" y="2745"/>
                    <a:pt x="365" y="2787"/>
                  </a:cubicBezTo>
                  <a:lnTo>
                    <a:pt x="903" y="2899"/>
                  </a:lnTo>
                  <a:cubicBezTo>
                    <a:pt x="1355" y="2986"/>
                    <a:pt x="1704" y="3341"/>
                    <a:pt x="1796" y="3792"/>
                  </a:cubicBezTo>
                  <a:lnTo>
                    <a:pt x="1904" y="4331"/>
                  </a:lnTo>
                  <a:cubicBezTo>
                    <a:pt x="1950" y="4541"/>
                    <a:pt x="2130" y="4689"/>
                    <a:pt x="2350" y="4689"/>
                  </a:cubicBezTo>
                  <a:cubicBezTo>
                    <a:pt x="2566" y="4689"/>
                    <a:pt x="2745" y="4541"/>
                    <a:pt x="2792" y="4331"/>
                  </a:cubicBezTo>
                  <a:lnTo>
                    <a:pt x="2899" y="3792"/>
                  </a:lnTo>
                  <a:cubicBezTo>
                    <a:pt x="2992" y="3341"/>
                    <a:pt x="3341" y="2986"/>
                    <a:pt x="3792" y="2899"/>
                  </a:cubicBezTo>
                  <a:lnTo>
                    <a:pt x="4336" y="2787"/>
                  </a:lnTo>
                  <a:cubicBezTo>
                    <a:pt x="4547" y="2745"/>
                    <a:pt x="4696" y="2560"/>
                    <a:pt x="4696" y="2345"/>
                  </a:cubicBezTo>
                  <a:cubicBezTo>
                    <a:pt x="4696" y="2129"/>
                    <a:pt x="4547" y="1945"/>
                    <a:pt x="4336" y="1904"/>
                  </a:cubicBezTo>
                  <a:lnTo>
                    <a:pt x="3792" y="1791"/>
                  </a:lnTo>
                  <a:cubicBezTo>
                    <a:pt x="3341" y="1703"/>
                    <a:pt x="2992" y="1350"/>
                    <a:pt x="2899" y="898"/>
                  </a:cubicBezTo>
                  <a:lnTo>
                    <a:pt x="2792" y="360"/>
                  </a:lnTo>
                  <a:cubicBezTo>
                    <a:pt x="2745" y="149"/>
                    <a:pt x="2566" y="0"/>
                    <a:pt x="235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2458425" y="2604675"/>
              <a:ext cx="210775" cy="187800"/>
            </a:xfrm>
            <a:custGeom>
              <a:avLst/>
              <a:gdLst/>
              <a:ahLst/>
              <a:cxnLst/>
              <a:rect l="l" t="t" r="r" b="b"/>
              <a:pathLst>
                <a:path w="8431" h="7512" extrusionOk="0">
                  <a:moveTo>
                    <a:pt x="2340" y="0"/>
                  </a:moveTo>
                  <a:lnTo>
                    <a:pt x="2341" y="0"/>
                  </a:lnTo>
                  <a:lnTo>
                    <a:pt x="2341" y="0"/>
                  </a:lnTo>
                  <a:cubicBezTo>
                    <a:pt x="2343" y="0"/>
                    <a:pt x="2344" y="0"/>
                    <a:pt x="2345" y="0"/>
                  </a:cubicBezTo>
                  <a:close/>
                  <a:moveTo>
                    <a:pt x="2341" y="0"/>
                  </a:moveTo>
                  <a:cubicBezTo>
                    <a:pt x="1888" y="2"/>
                    <a:pt x="1520" y="371"/>
                    <a:pt x="1520" y="822"/>
                  </a:cubicBezTo>
                  <a:cubicBezTo>
                    <a:pt x="1520" y="1277"/>
                    <a:pt x="1890" y="1647"/>
                    <a:pt x="2340" y="1647"/>
                  </a:cubicBezTo>
                  <a:lnTo>
                    <a:pt x="3398" y="1647"/>
                  </a:lnTo>
                  <a:lnTo>
                    <a:pt x="304" y="4741"/>
                  </a:lnTo>
                  <a:cubicBezTo>
                    <a:pt x="1" y="5044"/>
                    <a:pt x="1" y="5531"/>
                    <a:pt x="304" y="5828"/>
                  </a:cubicBezTo>
                  <a:cubicBezTo>
                    <a:pt x="391" y="5915"/>
                    <a:pt x="493" y="5982"/>
                    <a:pt x="607" y="6018"/>
                  </a:cubicBezTo>
                  <a:lnTo>
                    <a:pt x="597" y="6029"/>
                  </a:lnTo>
                  <a:cubicBezTo>
                    <a:pt x="493" y="6126"/>
                    <a:pt x="422" y="6249"/>
                    <a:pt x="391" y="6387"/>
                  </a:cubicBezTo>
                  <a:cubicBezTo>
                    <a:pt x="309" y="6732"/>
                    <a:pt x="458" y="7075"/>
                    <a:pt x="770" y="7249"/>
                  </a:cubicBezTo>
                  <a:cubicBezTo>
                    <a:pt x="817" y="7275"/>
                    <a:pt x="868" y="7296"/>
                    <a:pt x="919" y="7311"/>
                  </a:cubicBezTo>
                  <a:cubicBezTo>
                    <a:pt x="992" y="7331"/>
                    <a:pt x="1065" y="7340"/>
                    <a:pt x="1136" y="7340"/>
                  </a:cubicBezTo>
                  <a:cubicBezTo>
                    <a:pt x="1341" y="7340"/>
                    <a:pt x="1534" y="7260"/>
                    <a:pt x="1679" y="7116"/>
                  </a:cubicBezTo>
                  <a:lnTo>
                    <a:pt x="1812" y="6983"/>
                  </a:lnTo>
                  <a:cubicBezTo>
                    <a:pt x="1848" y="7101"/>
                    <a:pt x="1909" y="7203"/>
                    <a:pt x="1997" y="7291"/>
                  </a:cubicBezTo>
                  <a:cubicBezTo>
                    <a:pt x="2151" y="7440"/>
                    <a:pt x="2345" y="7511"/>
                    <a:pt x="2541" y="7511"/>
                  </a:cubicBezTo>
                  <a:cubicBezTo>
                    <a:pt x="2740" y="7511"/>
                    <a:pt x="2936" y="7440"/>
                    <a:pt x="3084" y="7291"/>
                  </a:cubicBezTo>
                  <a:lnTo>
                    <a:pt x="3398" y="6978"/>
                  </a:lnTo>
                  <a:cubicBezTo>
                    <a:pt x="3439" y="7090"/>
                    <a:pt x="3500" y="7194"/>
                    <a:pt x="3588" y="7280"/>
                  </a:cubicBezTo>
                  <a:cubicBezTo>
                    <a:pt x="3736" y="7429"/>
                    <a:pt x="3932" y="7503"/>
                    <a:pt x="4129" y="7503"/>
                  </a:cubicBezTo>
                  <a:cubicBezTo>
                    <a:pt x="4326" y="7503"/>
                    <a:pt x="4523" y="7429"/>
                    <a:pt x="4675" y="7280"/>
                  </a:cubicBezTo>
                  <a:lnTo>
                    <a:pt x="7358" y="4592"/>
                  </a:lnTo>
                  <a:cubicBezTo>
                    <a:pt x="7959" y="3992"/>
                    <a:pt x="8338" y="3202"/>
                    <a:pt x="8425" y="2361"/>
                  </a:cubicBezTo>
                  <a:cubicBezTo>
                    <a:pt x="8430" y="2278"/>
                    <a:pt x="8395" y="2196"/>
                    <a:pt x="8317" y="2155"/>
                  </a:cubicBezTo>
                  <a:cubicBezTo>
                    <a:pt x="8282" y="2136"/>
                    <a:pt x="8247" y="2128"/>
                    <a:pt x="8213" y="2128"/>
                  </a:cubicBezTo>
                  <a:cubicBezTo>
                    <a:pt x="8108" y="2128"/>
                    <a:pt x="8016" y="2211"/>
                    <a:pt x="8004" y="2319"/>
                  </a:cubicBezTo>
                  <a:cubicBezTo>
                    <a:pt x="7928" y="3063"/>
                    <a:pt x="7594" y="3766"/>
                    <a:pt x="7061" y="4294"/>
                  </a:cubicBezTo>
                  <a:lnTo>
                    <a:pt x="4377" y="6983"/>
                  </a:lnTo>
                  <a:cubicBezTo>
                    <a:pt x="4308" y="7049"/>
                    <a:pt x="4219" y="7083"/>
                    <a:pt x="4131" y="7083"/>
                  </a:cubicBezTo>
                  <a:cubicBezTo>
                    <a:pt x="4001" y="7083"/>
                    <a:pt x="3872" y="7011"/>
                    <a:pt x="3808" y="6865"/>
                  </a:cubicBezTo>
                  <a:cubicBezTo>
                    <a:pt x="3751" y="6742"/>
                    <a:pt x="3782" y="6593"/>
                    <a:pt x="3879" y="6495"/>
                  </a:cubicBezTo>
                  <a:lnTo>
                    <a:pt x="5608" y="4762"/>
                  </a:lnTo>
                  <a:cubicBezTo>
                    <a:pt x="5650" y="4720"/>
                    <a:pt x="5670" y="4669"/>
                    <a:pt x="5670" y="4613"/>
                  </a:cubicBezTo>
                  <a:cubicBezTo>
                    <a:pt x="5670" y="4561"/>
                    <a:pt x="5650" y="4504"/>
                    <a:pt x="5608" y="4464"/>
                  </a:cubicBezTo>
                  <a:cubicBezTo>
                    <a:pt x="5568" y="4423"/>
                    <a:pt x="5514" y="4402"/>
                    <a:pt x="5460" y="4402"/>
                  </a:cubicBezTo>
                  <a:cubicBezTo>
                    <a:pt x="5406" y="4402"/>
                    <a:pt x="5352" y="4423"/>
                    <a:pt x="5311" y="4464"/>
                  </a:cubicBezTo>
                  <a:lnTo>
                    <a:pt x="2787" y="6988"/>
                  </a:lnTo>
                  <a:cubicBezTo>
                    <a:pt x="2745" y="7034"/>
                    <a:pt x="2690" y="7070"/>
                    <a:pt x="2628" y="7085"/>
                  </a:cubicBezTo>
                  <a:cubicBezTo>
                    <a:pt x="2602" y="7091"/>
                    <a:pt x="2575" y="7094"/>
                    <a:pt x="2549" y="7094"/>
                  </a:cubicBezTo>
                  <a:cubicBezTo>
                    <a:pt x="2454" y="7094"/>
                    <a:pt x="2363" y="7058"/>
                    <a:pt x="2295" y="6993"/>
                  </a:cubicBezTo>
                  <a:cubicBezTo>
                    <a:pt x="2233" y="6926"/>
                    <a:pt x="2197" y="6839"/>
                    <a:pt x="2197" y="6747"/>
                  </a:cubicBezTo>
                  <a:cubicBezTo>
                    <a:pt x="2197" y="6654"/>
                    <a:pt x="2233" y="6567"/>
                    <a:pt x="2295" y="6500"/>
                  </a:cubicBezTo>
                  <a:lnTo>
                    <a:pt x="4660" y="4140"/>
                  </a:lnTo>
                  <a:cubicBezTo>
                    <a:pt x="4715" y="4078"/>
                    <a:pt x="4736" y="3992"/>
                    <a:pt x="4706" y="3915"/>
                  </a:cubicBezTo>
                  <a:cubicBezTo>
                    <a:pt x="4666" y="3826"/>
                    <a:pt x="4586" y="3781"/>
                    <a:pt x="4506" y="3781"/>
                  </a:cubicBezTo>
                  <a:cubicBezTo>
                    <a:pt x="4452" y="3781"/>
                    <a:pt x="4398" y="3801"/>
                    <a:pt x="4357" y="3843"/>
                  </a:cubicBezTo>
                  <a:lnTo>
                    <a:pt x="1386" y="6818"/>
                  </a:lnTo>
                  <a:cubicBezTo>
                    <a:pt x="1345" y="6860"/>
                    <a:pt x="1294" y="6891"/>
                    <a:pt x="1237" y="6905"/>
                  </a:cubicBezTo>
                  <a:cubicBezTo>
                    <a:pt x="1203" y="6915"/>
                    <a:pt x="1170" y="6919"/>
                    <a:pt x="1137" y="6919"/>
                  </a:cubicBezTo>
                  <a:cubicBezTo>
                    <a:pt x="1001" y="6919"/>
                    <a:pt x="879" y="6843"/>
                    <a:pt x="817" y="6711"/>
                  </a:cubicBezTo>
                  <a:cubicBezTo>
                    <a:pt x="756" y="6583"/>
                    <a:pt x="786" y="6429"/>
                    <a:pt x="889" y="6332"/>
                  </a:cubicBezTo>
                  <a:lnTo>
                    <a:pt x="1386" y="5828"/>
                  </a:lnTo>
                  <a:lnTo>
                    <a:pt x="1391" y="5828"/>
                  </a:lnTo>
                  <a:lnTo>
                    <a:pt x="3998" y="3223"/>
                  </a:lnTo>
                  <a:cubicBezTo>
                    <a:pt x="4038" y="3181"/>
                    <a:pt x="4059" y="3130"/>
                    <a:pt x="4059" y="3074"/>
                  </a:cubicBezTo>
                  <a:cubicBezTo>
                    <a:pt x="4059" y="3022"/>
                    <a:pt x="4038" y="2965"/>
                    <a:pt x="3998" y="2925"/>
                  </a:cubicBezTo>
                  <a:cubicBezTo>
                    <a:pt x="3956" y="2883"/>
                    <a:pt x="3902" y="2863"/>
                    <a:pt x="3849" y="2863"/>
                  </a:cubicBezTo>
                  <a:cubicBezTo>
                    <a:pt x="3795" y="2863"/>
                    <a:pt x="3741" y="2883"/>
                    <a:pt x="3700" y="2925"/>
                  </a:cubicBezTo>
                  <a:lnTo>
                    <a:pt x="1089" y="5536"/>
                  </a:lnTo>
                  <a:cubicBezTo>
                    <a:pt x="1024" y="5601"/>
                    <a:pt x="937" y="5636"/>
                    <a:pt x="848" y="5636"/>
                  </a:cubicBezTo>
                  <a:cubicBezTo>
                    <a:pt x="803" y="5636"/>
                    <a:pt x="757" y="5627"/>
                    <a:pt x="714" y="5608"/>
                  </a:cubicBezTo>
                  <a:cubicBezTo>
                    <a:pt x="474" y="5505"/>
                    <a:pt x="432" y="5207"/>
                    <a:pt x="602" y="5039"/>
                  </a:cubicBezTo>
                  <a:lnTo>
                    <a:pt x="3854" y="1786"/>
                  </a:lnTo>
                  <a:cubicBezTo>
                    <a:pt x="4249" y="2545"/>
                    <a:pt x="5034" y="3001"/>
                    <a:pt x="5861" y="3001"/>
                  </a:cubicBezTo>
                  <a:cubicBezTo>
                    <a:pt x="6127" y="3001"/>
                    <a:pt x="6404" y="2955"/>
                    <a:pt x="6671" y="2853"/>
                  </a:cubicBezTo>
                  <a:cubicBezTo>
                    <a:pt x="6747" y="2822"/>
                    <a:pt x="6804" y="2750"/>
                    <a:pt x="6804" y="2662"/>
                  </a:cubicBezTo>
                  <a:cubicBezTo>
                    <a:pt x="6804" y="2533"/>
                    <a:pt x="6701" y="2444"/>
                    <a:pt x="6591" y="2444"/>
                  </a:cubicBezTo>
                  <a:cubicBezTo>
                    <a:pt x="6566" y="2444"/>
                    <a:pt x="6541" y="2448"/>
                    <a:pt x="6517" y="2458"/>
                  </a:cubicBezTo>
                  <a:cubicBezTo>
                    <a:pt x="6299" y="2542"/>
                    <a:pt x="6076" y="2582"/>
                    <a:pt x="5856" y="2582"/>
                  </a:cubicBezTo>
                  <a:cubicBezTo>
                    <a:pt x="5121" y="2582"/>
                    <a:pt x="4427" y="2137"/>
                    <a:pt x="4147" y="1411"/>
                  </a:cubicBezTo>
                  <a:cubicBezTo>
                    <a:pt x="4131" y="1369"/>
                    <a:pt x="4106" y="1339"/>
                    <a:pt x="4075" y="1314"/>
                  </a:cubicBezTo>
                  <a:cubicBezTo>
                    <a:pt x="4033" y="1262"/>
                    <a:pt x="3972" y="1232"/>
                    <a:pt x="3905" y="1232"/>
                  </a:cubicBezTo>
                  <a:lnTo>
                    <a:pt x="2345" y="1227"/>
                  </a:lnTo>
                  <a:cubicBezTo>
                    <a:pt x="2125" y="1227"/>
                    <a:pt x="1945" y="1047"/>
                    <a:pt x="1945" y="822"/>
                  </a:cubicBezTo>
                  <a:cubicBezTo>
                    <a:pt x="1945" y="601"/>
                    <a:pt x="2123" y="423"/>
                    <a:pt x="2342" y="421"/>
                  </a:cubicBezTo>
                  <a:lnTo>
                    <a:pt x="2342" y="421"/>
                  </a:lnTo>
                  <a:lnTo>
                    <a:pt x="6065" y="446"/>
                  </a:lnTo>
                  <a:cubicBezTo>
                    <a:pt x="6157" y="446"/>
                    <a:pt x="6240" y="391"/>
                    <a:pt x="6266" y="308"/>
                  </a:cubicBezTo>
                  <a:cubicBezTo>
                    <a:pt x="6311" y="164"/>
                    <a:pt x="6204" y="31"/>
                    <a:pt x="6065" y="31"/>
                  </a:cubicBezTo>
                  <a:lnTo>
                    <a:pt x="2341" y="0"/>
                  </a:ln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2485900" y="2823500"/>
              <a:ext cx="11625" cy="10525"/>
            </a:xfrm>
            <a:custGeom>
              <a:avLst/>
              <a:gdLst/>
              <a:ahLst/>
              <a:cxnLst/>
              <a:rect l="l" t="t" r="r" b="b"/>
              <a:pathLst>
                <a:path w="465" h="421" extrusionOk="0">
                  <a:moveTo>
                    <a:pt x="229" y="1"/>
                  </a:moveTo>
                  <a:cubicBezTo>
                    <a:pt x="185" y="1"/>
                    <a:pt x="141" y="15"/>
                    <a:pt x="102" y="46"/>
                  </a:cubicBezTo>
                  <a:cubicBezTo>
                    <a:pt x="15" y="118"/>
                    <a:pt x="0" y="241"/>
                    <a:pt x="62" y="328"/>
                  </a:cubicBezTo>
                  <a:cubicBezTo>
                    <a:pt x="102" y="392"/>
                    <a:pt x="167" y="421"/>
                    <a:pt x="232" y="421"/>
                  </a:cubicBezTo>
                  <a:cubicBezTo>
                    <a:pt x="329" y="421"/>
                    <a:pt x="427" y="355"/>
                    <a:pt x="446" y="241"/>
                  </a:cubicBezTo>
                  <a:cubicBezTo>
                    <a:pt x="465" y="105"/>
                    <a:pt x="349" y="1"/>
                    <a:pt x="22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2399050" y="2910550"/>
              <a:ext cx="11575" cy="10675"/>
            </a:xfrm>
            <a:custGeom>
              <a:avLst/>
              <a:gdLst/>
              <a:ahLst/>
              <a:cxnLst/>
              <a:rect l="l" t="t" r="r" b="b"/>
              <a:pathLst>
                <a:path w="463" h="427" extrusionOk="0">
                  <a:moveTo>
                    <a:pt x="232" y="1"/>
                  </a:moveTo>
                  <a:cubicBezTo>
                    <a:pt x="140" y="1"/>
                    <a:pt x="62" y="62"/>
                    <a:pt x="31" y="145"/>
                  </a:cubicBezTo>
                  <a:cubicBezTo>
                    <a:pt x="1" y="227"/>
                    <a:pt x="26" y="320"/>
                    <a:pt x="93" y="376"/>
                  </a:cubicBezTo>
                  <a:cubicBezTo>
                    <a:pt x="132" y="410"/>
                    <a:pt x="181" y="427"/>
                    <a:pt x="231" y="427"/>
                  </a:cubicBezTo>
                  <a:cubicBezTo>
                    <a:pt x="273" y="427"/>
                    <a:pt x="314" y="415"/>
                    <a:pt x="349" y="391"/>
                  </a:cubicBezTo>
                  <a:cubicBezTo>
                    <a:pt x="431" y="334"/>
                    <a:pt x="462" y="227"/>
                    <a:pt x="427" y="135"/>
                  </a:cubicBezTo>
                  <a:cubicBezTo>
                    <a:pt x="396" y="57"/>
                    <a:pt x="313" y="1"/>
                    <a:pt x="232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438825" y="2767425"/>
              <a:ext cx="11925" cy="10550"/>
            </a:xfrm>
            <a:custGeom>
              <a:avLst/>
              <a:gdLst/>
              <a:ahLst/>
              <a:cxnLst/>
              <a:rect l="l" t="t" r="r" b="b"/>
              <a:pathLst>
                <a:path w="477" h="422" extrusionOk="0">
                  <a:moveTo>
                    <a:pt x="243" y="1"/>
                  </a:moveTo>
                  <a:cubicBezTo>
                    <a:pt x="115" y="1"/>
                    <a:pt x="0" y="121"/>
                    <a:pt x="36" y="262"/>
                  </a:cubicBezTo>
                  <a:cubicBezTo>
                    <a:pt x="57" y="350"/>
                    <a:pt x="133" y="416"/>
                    <a:pt x="226" y="421"/>
                  </a:cubicBezTo>
                  <a:cubicBezTo>
                    <a:pt x="230" y="422"/>
                    <a:pt x="234" y="422"/>
                    <a:pt x="238" y="422"/>
                  </a:cubicBezTo>
                  <a:cubicBezTo>
                    <a:pt x="325" y="422"/>
                    <a:pt x="402" y="372"/>
                    <a:pt x="436" y="293"/>
                  </a:cubicBezTo>
                  <a:cubicBezTo>
                    <a:pt x="477" y="201"/>
                    <a:pt x="441" y="88"/>
                    <a:pt x="359" y="37"/>
                  </a:cubicBezTo>
                  <a:cubicBezTo>
                    <a:pt x="322" y="12"/>
                    <a:pt x="281" y="1"/>
                    <a:pt x="243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2402375" y="2825650"/>
              <a:ext cx="11450" cy="10525"/>
            </a:xfrm>
            <a:custGeom>
              <a:avLst/>
              <a:gdLst/>
              <a:ahLst/>
              <a:cxnLst/>
              <a:rect l="l" t="t" r="r" b="b"/>
              <a:pathLst>
                <a:path w="458" h="421" extrusionOk="0">
                  <a:moveTo>
                    <a:pt x="223" y="0"/>
                  </a:moveTo>
                  <a:cubicBezTo>
                    <a:pt x="207" y="0"/>
                    <a:pt x="191" y="2"/>
                    <a:pt x="175" y="6"/>
                  </a:cubicBezTo>
                  <a:cubicBezTo>
                    <a:pt x="88" y="27"/>
                    <a:pt x="21" y="98"/>
                    <a:pt x="12" y="190"/>
                  </a:cubicBezTo>
                  <a:cubicBezTo>
                    <a:pt x="0" y="323"/>
                    <a:pt x="113" y="421"/>
                    <a:pt x="230" y="421"/>
                  </a:cubicBezTo>
                  <a:cubicBezTo>
                    <a:pt x="277" y="421"/>
                    <a:pt x="324" y="405"/>
                    <a:pt x="365" y="370"/>
                  </a:cubicBezTo>
                  <a:cubicBezTo>
                    <a:pt x="443" y="299"/>
                    <a:pt x="457" y="181"/>
                    <a:pt x="401" y="93"/>
                  </a:cubicBezTo>
                  <a:cubicBezTo>
                    <a:pt x="359" y="35"/>
                    <a:pt x="294" y="0"/>
                    <a:pt x="223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4"/>
          <p:cNvGrpSpPr/>
          <p:nvPr/>
        </p:nvGrpSpPr>
        <p:grpSpPr>
          <a:xfrm flipH="1">
            <a:off x="1578864" y="4428605"/>
            <a:ext cx="385689" cy="393708"/>
            <a:chOff x="782950" y="2595175"/>
            <a:chExt cx="349800" cy="356975"/>
          </a:xfrm>
        </p:grpSpPr>
        <p:sp>
          <p:nvSpPr>
            <p:cNvPr id="624" name="Google Shape;624;p34"/>
            <p:cNvSpPr/>
            <p:nvPr/>
          </p:nvSpPr>
          <p:spPr>
            <a:xfrm>
              <a:off x="1095275" y="2613650"/>
              <a:ext cx="10400" cy="25025"/>
            </a:xfrm>
            <a:custGeom>
              <a:avLst/>
              <a:gdLst/>
              <a:ahLst/>
              <a:cxnLst/>
              <a:rect l="l" t="t" r="r" b="b"/>
              <a:pathLst>
                <a:path w="416" h="1001" extrusionOk="0">
                  <a:moveTo>
                    <a:pt x="200" y="1"/>
                  </a:moveTo>
                  <a:cubicBezTo>
                    <a:pt x="88" y="6"/>
                    <a:pt x="0" y="108"/>
                    <a:pt x="0" y="221"/>
                  </a:cubicBezTo>
                  <a:lnTo>
                    <a:pt x="0" y="780"/>
                  </a:lnTo>
                  <a:cubicBezTo>
                    <a:pt x="0" y="898"/>
                    <a:pt x="88" y="996"/>
                    <a:pt x="200" y="1001"/>
                  </a:cubicBezTo>
                  <a:cubicBezTo>
                    <a:pt x="203" y="1001"/>
                    <a:pt x="205" y="1001"/>
                    <a:pt x="208" y="1001"/>
                  </a:cubicBezTo>
                  <a:cubicBezTo>
                    <a:pt x="323" y="1001"/>
                    <a:pt x="415" y="905"/>
                    <a:pt x="415" y="790"/>
                  </a:cubicBezTo>
                  <a:lnTo>
                    <a:pt x="415" y="210"/>
                  </a:lnTo>
                  <a:cubicBezTo>
                    <a:pt x="415" y="93"/>
                    <a:pt x="318" y="1"/>
                    <a:pt x="20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1095275" y="2653275"/>
              <a:ext cx="10400" cy="25050"/>
            </a:xfrm>
            <a:custGeom>
              <a:avLst/>
              <a:gdLst/>
              <a:ahLst/>
              <a:cxnLst/>
              <a:rect l="l" t="t" r="r" b="b"/>
              <a:pathLst>
                <a:path w="416" h="1002" extrusionOk="0">
                  <a:moveTo>
                    <a:pt x="200" y="0"/>
                  </a:moveTo>
                  <a:cubicBezTo>
                    <a:pt x="88" y="5"/>
                    <a:pt x="0" y="103"/>
                    <a:pt x="0" y="221"/>
                  </a:cubicBezTo>
                  <a:lnTo>
                    <a:pt x="0" y="780"/>
                  </a:lnTo>
                  <a:cubicBezTo>
                    <a:pt x="0" y="893"/>
                    <a:pt x="88" y="995"/>
                    <a:pt x="200" y="1002"/>
                  </a:cubicBezTo>
                  <a:cubicBezTo>
                    <a:pt x="318" y="1002"/>
                    <a:pt x="415" y="909"/>
                    <a:pt x="415" y="791"/>
                  </a:cubicBezTo>
                  <a:lnTo>
                    <a:pt x="415" y="211"/>
                  </a:lnTo>
                  <a:cubicBezTo>
                    <a:pt x="415" y="93"/>
                    <a:pt x="318" y="0"/>
                    <a:pt x="20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1107575" y="2640950"/>
              <a:ext cx="25175" cy="10450"/>
            </a:xfrm>
            <a:custGeom>
              <a:avLst/>
              <a:gdLst/>
              <a:ahLst/>
              <a:cxnLst/>
              <a:rect l="l" t="t" r="r" b="b"/>
              <a:pathLst>
                <a:path w="1007" h="418" extrusionOk="0">
                  <a:moveTo>
                    <a:pt x="221" y="1"/>
                  </a:moveTo>
                  <a:cubicBezTo>
                    <a:pt x="108" y="1"/>
                    <a:pt x="6" y="88"/>
                    <a:pt x="6" y="207"/>
                  </a:cubicBezTo>
                  <a:cubicBezTo>
                    <a:pt x="1" y="325"/>
                    <a:pt x="93" y="417"/>
                    <a:pt x="211" y="417"/>
                  </a:cubicBezTo>
                  <a:lnTo>
                    <a:pt x="780" y="417"/>
                  </a:lnTo>
                  <a:cubicBezTo>
                    <a:pt x="898" y="417"/>
                    <a:pt x="1001" y="330"/>
                    <a:pt x="1001" y="216"/>
                  </a:cubicBezTo>
                  <a:cubicBezTo>
                    <a:pt x="1007" y="98"/>
                    <a:pt x="908" y="1"/>
                    <a:pt x="791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1067925" y="2640950"/>
              <a:ext cx="25175" cy="10450"/>
            </a:xfrm>
            <a:custGeom>
              <a:avLst/>
              <a:gdLst/>
              <a:ahLst/>
              <a:cxnLst/>
              <a:rect l="l" t="t" r="r" b="b"/>
              <a:pathLst>
                <a:path w="1007" h="418" extrusionOk="0">
                  <a:moveTo>
                    <a:pt x="227" y="1"/>
                  </a:moveTo>
                  <a:cubicBezTo>
                    <a:pt x="109" y="1"/>
                    <a:pt x="12" y="88"/>
                    <a:pt x="7" y="207"/>
                  </a:cubicBezTo>
                  <a:cubicBezTo>
                    <a:pt x="1" y="325"/>
                    <a:pt x="99" y="417"/>
                    <a:pt x="216" y="417"/>
                  </a:cubicBezTo>
                  <a:lnTo>
                    <a:pt x="786" y="417"/>
                  </a:lnTo>
                  <a:cubicBezTo>
                    <a:pt x="900" y="417"/>
                    <a:pt x="1002" y="330"/>
                    <a:pt x="1002" y="216"/>
                  </a:cubicBezTo>
                  <a:cubicBezTo>
                    <a:pt x="1007" y="98"/>
                    <a:pt x="914" y="1"/>
                    <a:pt x="796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851550" y="2641200"/>
              <a:ext cx="86750" cy="86750"/>
            </a:xfrm>
            <a:custGeom>
              <a:avLst/>
              <a:gdLst/>
              <a:ahLst/>
              <a:cxnLst/>
              <a:rect l="l" t="t" r="r" b="b"/>
              <a:pathLst>
                <a:path w="3470" h="3470" extrusionOk="0">
                  <a:moveTo>
                    <a:pt x="1735" y="413"/>
                  </a:moveTo>
                  <a:cubicBezTo>
                    <a:pt x="1738" y="413"/>
                    <a:pt x="1741" y="415"/>
                    <a:pt x="1741" y="417"/>
                  </a:cubicBezTo>
                  <a:cubicBezTo>
                    <a:pt x="1741" y="417"/>
                    <a:pt x="1746" y="417"/>
                    <a:pt x="1746" y="422"/>
                  </a:cubicBezTo>
                  <a:lnTo>
                    <a:pt x="1781" y="602"/>
                  </a:lnTo>
                  <a:cubicBezTo>
                    <a:pt x="1890" y="1146"/>
                    <a:pt x="2310" y="1566"/>
                    <a:pt x="2854" y="1674"/>
                  </a:cubicBezTo>
                  <a:lnTo>
                    <a:pt x="3034" y="1710"/>
                  </a:lnTo>
                  <a:cubicBezTo>
                    <a:pt x="3038" y="1715"/>
                    <a:pt x="3043" y="1715"/>
                    <a:pt x="3038" y="1715"/>
                  </a:cubicBezTo>
                  <a:cubicBezTo>
                    <a:pt x="3043" y="1720"/>
                    <a:pt x="3043" y="1731"/>
                    <a:pt x="3043" y="1731"/>
                  </a:cubicBezTo>
                  <a:cubicBezTo>
                    <a:pt x="3038" y="1731"/>
                    <a:pt x="3038" y="1736"/>
                    <a:pt x="3034" y="1736"/>
                  </a:cubicBezTo>
                  <a:lnTo>
                    <a:pt x="2854" y="1771"/>
                  </a:lnTo>
                  <a:cubicBezTo>
                    <a:pt x="2310" y="1879"/>
                    <a:pt x="1890" y="2300"/>
                    <a:pt x="1781" y="2844"/>
                  </a:cubicBezTo>
                  <a:lnTo>
                    <a:pt x="1746" y="3024"/>
                  </a:lnTo>
                  <a:cubicBezTo>
                    <a:pt x="1746" y="3029"/>
                    <a:pt x="1741" y="3029"/>
                    <a:pt x="1741" y="3029"/>
                  </a:cubicBezTo>
                  <a:cubicBezTo>
                    <a:pt x="1741" y="3034"/>
                    <a:pt x="1730" y="3034"/>
                    <a:pt x="1725" y="3034"/>
                  </a:cubicBezTo>
                  <a:cubicBezTo>
                    <a:pt x="1725" y="3029"/>
                    <a:pt x="1725" y="3029"/>
                    <a:pt x="1720" y="3024"/>
                  </a:cubicBezTo>
                  <a:lnTo>
                    <a:pt x="1684" y="2844"/>
                  </a:lnTo>
                  <a:cubicBezTo>
                    <a:pt x="1576" y="2300"/>
                    <a:pt x="1156" y="1879"/>
                    <a:pt x="612" y="1771"/>
                  </a:cubicBezTo>
                  <a:lnTo>
                    <a:pt x="432" y="1736"/>
                  </a:lnTo>
                  <a:cubicBezTo>
                    <a:pt x="427" y="1736"/>
                    <a:pt x="427" y="1731"/>
                    <a:pt x="427" y="1731"/>
                  </a:cubicBezTo>
                  <a:cubicBezTo>
                    <a:pt x="422" y="1731"/>
                    <a:pt x="422" y="1720"/>
                    <a:pt x="427" y="1715"/>
                  </a:cubicBezTo>
                  <a:lnTo>
                    <a:pt x="432" y="1710"/>
                  </a:lnTo>
                  <a:lnTo>
                    <a:pt x="612" y="1674"/>
                  </a:lnTo>
                  <a:cubicBezTo>
                    <a:pt x="1156" y="1566"/>
                    <a:pt x="1576" y="1146"/>
                    <a:pt x="1684" y="602"/>
                  </a:cubicBezTo>
                  <a:lnTo>
                    <a:pt x="1720" y="422"/>
                  </a:lnTo>
                  <a:lnTo>
                    <a:pt x="1725" y="417"/>
                  </a:lnTo>
                  <a:cubicBezTo>
                    <a:pt x="1727" y="415"/>
                    <a:pt x="1731" y="413"/>
                    <a:pt x="1735" y="413"/>
                  </a:cubicBezTo>
                  <a:close/>
                  <a:moveTo>
                    <a:pt x="1736" y="1"/>
                  </a:moveTo>
                  <a:cubicBezTo>
                    <a:pt x="1525" y="1"/>
                    <a:pt x="1345" y="145"/>
                    <a:pt x="1305" y="351"/>
                  </a:cubicBezTo>
                  <a:lnTo>
                    <a:pt x="1268" y="535"/>
                  </a:lnTo>
                  <a:cubicBezTo>
                    <a:pt x="1192" y="905"/>
                    <a:pt x="905" y="1196"/>
                    <a:pt x="529" y="1274"/>
                  </a:cubicBezTo>
                  <a:lnTo>
                    <a:pt x="351" y="1310"/>
                  </a:lnTo>
                  <a:cubicBezTo>
                    <a:pt x="145" y="1350"/>
                    <a:pt x="1" y="1525"/>
                    <a:pt x="1" y="1736"/>
                  </a:cubicBezTo>
                  <a:cubicBezTo>
                    <a:pt x="1" y="1946"/>
                    <a:pt x="145" y="2120"/>
                    <a:pt x="351" y="2167"/>
                  </a:cubicBezTo>
                  <a:lnTo>
                    <a:pt x="529" y="2202"/>
                  </a:lnTo>
                  <a:cubicBezTo>
                    <a:pt x="905" y="2274"/>
                    <a:pt x="1192" y="2567"/>
                    <a:pt x="1268" y="2941"/>
                  </a:cubicBezTo>
                  <a:lnTo>
                    <a:pt x="1305" y="3121"/>
                  </a:lnTo>
                  <a:cubicBezTo>
                    <a:pt x="1345" y="3325"/>
                    <a:pt x="1525" y="3469"/>
                    <a:pt x="1736" y="3469"/>
                  </a:cubicBezTo>
                  <a:cubicBezTo>
                    <a:pt x="1945" y="3469"/>
                    <a:pt x="2120" y="3325"/>
                    <a:pt x="2161" y="3121"/>
                  </a:cubicBezTo>
                  <a:lnTo>
                    <a:pt x="2198" y="2941"/>
                  </a:lnTo>
                  <a:cubicBezTo>
                    <a:pt x="2274" y="2567"/>
                    <a:pt x="2561" y="2274"/>
                    <a:pt x="2936" y="2202"/>
                  </a:cubicBezTo>
                  <a:lnTo>
                    <a:pt x="3121" y="2167"/>
                  </a:lnTo>
                  <a:cubicBezTo>
                    <a:pt x="3325" y="2120"/>
                    <a:pt x="3469" y="1946"/>
                    <a:pt x="3469" y="1736"/>
                  </a:cubicBezTo>
                  <a:cubicBezTo>
                    <a:pt x="3469" y="1525"/>
                    <a:pt x="3325" y="1350"/>
                    <a:pt x="3121" y="1310"/>
                  </a:cubicBezTo>
                  <a:lnTo>
                    <a:pt x="2936" y="1274"/>
                  </a:lnTo>
                  <a:cubicBezTo>
                    <a:pt x="2561" y="1196"/>
                    <a:pt x="2274" y="905"/>
                    <a:pt x="2198" y="535"/>
                  </a:cubicBezTo>
                  <a:lnTo>
                    <a:pt x="2161" y="351"/>
                  </a:lnTo>
                  <a:cubicBezTo>
                    <a:pt x="2120" y="145"/>
                    <a:pt x="1945" y="1"/>
                    <a:pt x="1736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965575" y="2743900"/>
              <a:ext cx="78525" cy="67150"/>
            </a:xfrm>
            <a:custGeom>
              <a:avLst/>
              <a:gdLst/>
              <a:ahLst/>
              <a:cxnLst/>
              <a:rect l="l" t="t" r="r" b="b"/>
              <a:pathLst>
                <a:path w="3141" h="2686" extrusionOk="0">
                  <a:moveTo>
                    <a:pt x="1636" y="0"/>
                  </a:moveTo>
                  <a:cubicBezTo>
                    <a:pt x="1518" y="0"/>
                    <a:pt x="1423" y="93"/>
                    <a:pt x="1423" y="209"/>
                  </a:cubicBezTo>
                  <a:lnTo>
                    <a:pt x="1423" y="213"/>
                  </a:lnTo>
                  <a:cubicBezTo>
                    <a:pt x="1417" y="290"/>
                    <a:pt x="1125" y="500"/>
                    <a:pt x="966" y="614"/>
                  </a:cubicBezTo>
                  <a:cubicBezTo>
                    <a:pt x="535" y="917"/>
                    <a:pt x="1" y="1301"/>
                    <a:pt x="1" y="1895"/>
                  </a:cubicBezTo>
                  <a:cubicBezTo>
                    <a:pt x="1" y="1994"/>
                    <a:pt x="68" y="2086"/>
                    <a:pt x="166" y="2106"/>
                  </a:cubicBezTo>
                  <a:cubicBezTo>
                    <a:pt x="180" y="2109"/>
                    <a:pt x="194" y="2110"/>
                    <a:pt x="208" y="2110"/>
                  </a:cubicBezTo>
                  <a:cubicBezTo>
                    <a:pt x="327" y="2110"/>
                    <a:pt x="422" y="2016"/>
                    <a:pt x="422" y="1895"/>
                  </a:cubicBezTo>
                  <a:cubicBezTo>
                    <a:pt x="422" y="1521"/>
                    <a:pt x="843" y="1218"/>
                    <a:pt x="1212" y="957"/>
                  </a:cubicBezTo>
                  <a:cubicBezTo>
                    <a:pt x="1361" y="855"/>
                    <a:pt x="1494" y="756"/>
                    <a:pt x="1601" y="654"/>
                  </a:cubicBezTo>
                  <a:cubicBezTo>
                    <a:pt x="1715" y="793"/>
                    <a:pt x="1859" y="917"/>
                    <a:pt x="2013" y="1050"/>
                  </a:cubicBezTo>
                  <a:cubicBezTo>
                    <a:pt x="2546" y="1506"/>
                    <a:pt x="2849" y="1824"/>
                    <a:pt x="2515" y="2363"/>
                  </a:cubicBezTo>
                  <a:cubicBezTo>
                    <a:pt x="2453" y="2466"/>
                    <a:pt x="2489" y="2594"/>
                    <a:pt x="2586" y="2655"/>
                  </a:cubicBezTo>
                  <a:cubicBezTo>
                    <a:pt x="2623" y="2676"/>
                    <a:pt x="2659" y="2686"/>
                    <a:pt x="2700" y="2686"/>
                  </a:cubicBezTo>
                  <a:cubicBezTo>
                    <a:pt x="2771" y="2686"/>
                    <a:pt x="2839" y="2650"/>
                    <a:pt x="2879" y="2589"/>
                  </a:cubicBezTo>
                  <a:cubicBezTo>
                    <a:pt x="3121" y="2193"/>
                    <a:pt x="3141" y="1814"/>
                    <a:pt x="2951" y="1455"/>
                  </a:cubicBezTo>
                  <a:cubicBezTo>
                    <a:pt x="2797" y="1163"/>
                    <a:pt x="2525" y="931"/>
                    <a:pt x="2290" y="726"/>
                  </a:cubicBezTo>
                  <a:cubicBezTo>
                    <a:pt x="2084" y="547"/>
                    <a:pt x="1848" y="346"/>
                    <a:pt x="1843" y="213"/>
                  </a:cubicBezTo>
                  <a:cubicBezTo>
                    <a:pt x="1843" y="131"/>
                    <a:pt x="1802" y="48"/>
                    <a:pt x="1724" y="18"/>
                  </a:cubicBezTo>
                  <a:cubicBezTo>
                    <a:pt x="1694" y="6"/>
                    <a:pt x="1664" y="0"/>
                    <a:pt x="1636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782950" y="2810775"/>
              <a:ext cx="74150" cy="63400"/>
            </a:xfrm>
            <a:custGeom>
              <a:avLst/>
              <a:gdLst/>
              <a:ahLst/>
              <a:cxnLst/>
              <a:rect l="l" t="t" r="r" b="b"/>
              <a:pathLst>
                <a:path w="2966" h="2536" extrusionOk="0">
                  <a:moveTo>
                    <a:pt x="2726" y="0"/>
                  </a:moveTo>
                  <a:cubicBezTo>
                    <a:pt x="2655" y="0"/>
                    <a:pt x="2585" y="35"/>
                    <a:pt x="2545" y="98"/>
                  </a:cubicBezTo>
                  <a:cubicBezTo>
                    <a:pt x="2160" y="704"/>
                    <a:pt x="1632" y="1221"/>
                    <a:pt x="1021" y="1597"/>
                  </a:cubicBezTo>
                  <a:lnTo>
                    <a:pt x="133" y="2145"/>
                  </a:lnTo>
                  <a:cubicBezTo>
                    <a:pt x="31" y="2206"/>
                    <a:pt x="0" y="2336"/>
                    <a:pt x="62" y="2438"/>
                  </a:cubicBezTo>
                  <a:cubicBezTo>
                    <a:pt x="102" y="2499"/>
                    <a:pt x="175" y="2535"/>
                    <a:pt x="242" y="2535"/>
                  </a:cubicBezTo>
                  <a:cubicBezTo>
                    <a:pt x="282" y="2535"/>
                    <a:pt x="318" y="2525"/>
                    <a:pt x="355" y="2504"/>
                  </a:cubicBezTo>
                  <a:lnTo>
                    <a:pt x="1241" y="1960"/>
                  </a:lnTo>
                  <a:cubicBezTo>
                    <a:pt x="1909" y="1550"/>
                    <a:pt x="2484" y="986"/>
                    <a:pt x="2904" y="329"/>
                  </a:cubicBezTo>
                  <a:cubicBezTo>
                    <a:pt x="2965" y="226"/>
                    <a:pt x="2934" y="98"/>
                    <a:pt x="2837" y="32"/>
                  </a:cubicBezTo>
                  <a:cubicBezTo>
                    <a:pt x="2803" y="10"/>
                    <a:pt x="2765" y="0"/>
                    <a:pt x="2726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814625" y="2788575"/>
              <a:ext cx="313350" cy="163575"/>
            </a:xfrm>
            <a:custGeom>
              <a:avLst/>
              <a:gdLst/>
              <a:ahLst/>
              <a:cxnLst/>
              <a:rect l="l" t="t" r="r" b="b"/>
              <a:pathLst>
                <a:path w="12534" h="6543" extrusionOk="0">
                  <a:moveTo>
                    <a:pt x="3047" y="1"/>
                  </a:moveTo>
                  <a:cubicBezTo>
                    <a:pt x="2700" y="1"/>
                    <a:pt x="2360" y="92"/>
                    <a:pt x="2058" y="257"/>
                  </a:cubicBezTo>
                  <a:cubicBezTo>
                    <a:pt x="1956" y="314"/>
                    <a:pt x="1920" y="442"/>
                    <a:pt x="1975" y="546"/>
                  </a:cubicBezTo>
                  <a:cubicBezTo>
                    <a:pt x="2014" y="615"/>
                    <a:pt x="2085" y="654"/>
                    <a:pt x="2159" y="654"/>
                  </a:cubicBezTo>
                  <a:cubicBezTo>
                    <a:pt x="2194" y="654"/>
                    <a:pt x="2230" y="645"/>
                    <a:pt x="2263" y="627"/>
                  </a:cubicBezTo>
                  <a:cubicBezTo>
                    <a:pt x="2509" y="494"/>
                    <a:pt x="2779" y="422"/>
                    <a:pt x="3056" y="422"/>
                  </a:cubicBezTo>
                  <a:cubicBezTo>
                    <a:pt x="3067" y="422"/>
                    <a:pt x="3078" y="422"/>
                    <a:pt x="3090" y="422"/>
                  </a:cubicBezTo>
                  <a:cubicBezTo>
                    <a:pt x="3228" y="427"/>
                    <a:pt x="3367" y="442"/>
                    <a:pt x="3505" y="468"/>
                  </a:cubicBezTo>
                  <a:lnTo>
                    <a:pt x="7481" y="1268"/>
                  </a:lnTo>
                  <a:cubicBezTo>
                    <a:pt x="7599" y="1289"/>
                    <a:pt x="7701" y="1361"/>
                    <a:pt x="7769" y="1463"/>
                  </a:cubicBezTo>
                  <a:cubicBezTo>
                    <a:pt x="7830" y="1566"/>
                    <a:pt x="7850" y="1689"/>
                    <a:pt x="7819" y="1808"/>
                  </a:cubicBezTo>
                  <a:cubicBezTo>
                    <a:pt x="7774" y="2005"/>
                    <a:pt x="7591" y="2141"/>
                    <a:pt x="7391" y="2141"/>
                  </a:cubicBezTo>
                  <a:cubicBezTo>
                    <a:pt x="7368" y="2141"/>
                    <a:pt x="7345" y="2139"/>
                    <a:pt x="7322" y="2135"/>
                  </a:cubicBezTo>
                  <a:lnTo>
                    <a:pt x="4813" y="1730"/>
                  </a:lnTo>
                  <a:cubicBezTo>
                    <a:pt x="4770" y="1723"/>
                    <a:pt x="4726" y="1720"/>
                    <a:pt x="4683" y="1720"/>
                  </a:cubicBezTo>
                  <a:cubicBezTo>
                    <a:pt x="4504" y="1720"/>
                    <a:pt x="4326" y="1778"/>
                    <a:pt x="4182" y="1889"/>
                  </a:cubicBezTo>
                  <a:cubicBezTo>
                    <a:pt x="4002" y="2028"/>
                    <a:pt x="3890" y="2239"/>
                    <a:pt x="3869" y="2464"/>
                  </a:cubicBezTo>
                  <a:cubicBezTo>
                    <a:pt x="3828" y="2885"/>
                    <a:pt x="4130" y="3274"/>
                    <a:pt x="4546" y="3341"/>
                  </a:cubicBezTo>
                  <a:lnTo>
                    <a:pt x="7424" y="3828"/>
                  </a:lnTo>
                  <a:cubicBezTo>
                    <a:pt x="7500" y="3841"/>
                    <a:pt x="7577" y="3848"/>
                    <a:pt x="7654" y="3848"/>
                  </a:cubicBezTo>
                  <a:cubicBezTo>
                    <a:pt x="7881" y="3848"/>
                    <a:pt x="8107" y="3791"/>
                    <a:pt x="8307" y="3679"/>
                  </a:cubicBezTo>
                  <a:lnTo>
                    <a:pt x="11236" y="2064"/>
                  </a:lnTo>
                  <a:cubicBezTo>
                    <a:pt x="11323" y="2014"/>
                    <a:pt x="11417" y="1991"/>
                    <a:pt x="11511" y="1991"/>
                  </a:cubicBezTo>
                  <a:cubicBezTo>
                    <a:pt x="11698" y="1991"/>
                    <a:pt x="11881" y="2086"/>
                    <a:pt x="11991" y="2253"/>
                  </a:cubicBezTo>
                  <a:cubicBezTo>
                    <a:pt x="12072" y="2381"/>
                    <a:pt x="12098" y="2535"/>
                    <a:pt x="12062" y="2684"/>
                  </a:cubicBezTo>
                  <a:cubicBezTo>
                    <a:pt x="12031" y="2833"/>
                    <a:pt x="11944" y="2956"/>
                    <a:pt x="11811" y="3039"/>
                  </a:cubicBezTo>
                  <a:lnTo>
                    <a:pt x="8030" y="5429"/>
                  </a:lnTo>
                  <a:cubicBezTo>
                    <a:pt x="7760" y="5600"/>
                    <a:pt x="7452" y="5688"/>
                    <a:pt x="7138" y="5688"/>
                  </a:cubicBezTo>
                  <a:cubicBezTo>
                    <a:pt x="7057" y="5688"/>
                    <a:pt x="6976" y="5682"/>
                    <a:pt x="6896" y="5670"/>
                  </a:cubicBezTo>
                  <a:lnTo>
                    <a:pt x="2427" y="4993"/>
                  </a:lnTo>
                  <a:cubicBezTo>
                    <a:pt x="2371" y="4985"/>
                    <a:pt x="2314" y="4981"/>
                    <a:pt x="2257" y="4981"/>
                  </a:cubicBezTo>
                  <a:cubicBezTo>
                    <a:pt x="2032" y="4981"/>
                    <a:pt x="1811" y="5045"/>
                    <a:pt x="1622" y="5168"/>
                  </a:cubicBezTo>
                  <a:lnTo>
                    <a:pt x="123" y="6153"/>
                  </a:lnTo>
                  <a:cubicBezTo>
                    <a:pt x="26" y="6219"/>
                    <a:pt x="0" y="6348"/>
                    <a:pt x="62" y="6450"/>
                  </a:cubicBezTo>
                  <a:cubicBezTo>
                    <a:pt x="104" y="6511"/>
                    <a:pt x="170" y="6542"/>
                    <a:pt x="242" y="6542"/>
                  </a:cubicBezTo>
                  <a:cubicBezTo>
                    <a:pt x="282" y="6542"/>
                    <a:pt x="324" y="6532"/>
                    <a:pt x="360" y="6506"/>
                  </a:cubicBezTo>
                  <a:lnTo>
                    <a:pt x="1852" y="5526"/>
                  </a:lnTo>
                  <a:cubicBezTo>
                    <a:pt x="1974" y="5445"/>
                    <a:pt x="2112" y="5406"/>
                    <a:pt x="2254" y="5406"/>
                  </a:cubicBezTo>
                  <a:cubicBezTo>
                    <a:pt x="2291" y="5406"/>
                    <a:pt x="2328" y="5409"/>
                    <a:pt x="2366" y="5414"/>
                  </a:cubicBezTo>
                  <a:lnTo>
                    <a:pt x="6834" y="6086"/>
                  </a:lnTo>
                  <a:cubicBezTo>
                    <a:pt x="6938" y="6103"/>
                    <a:pt x="7043" y="6111"/>
                    <a:pt x="7147" y="6111"/>
                  </a:cubicBezTo>
                  <a:cubicBezTo>
                    <a:pt x="7537" y="6111"/>
                    <a:pt x="7924" y="5999"/>
                    <a:pt x="8255" y="5789"/>
                  </a:cubicBezTo>
                  <a:lnTo>
                    <a:pt x="12041" y="3397"/>
                  </a:lnTo>
                  <a:cubicBezTo>
                    <a:pt x="12263" y="3254"/>
                    <a:pt x="12422" y="3033"/>
                    <a:pt x="12478" y="2777"/>
                  </a:cubicBezTo>
                  <a:cubicBezTo>
                    <a:pt x="12534" y="2516"/>
                    <a:pt x="12488" y="2248"/>
                    <a:pt x="12344" y="2023"/>
                  </a:cubicBezTo>
                  <a:cubicBezTo>
                    <a:pt x="12159" y="1730"/>
                    <a:pt x="11837" y="1567"/>
                    <a:pt x="11508" y="1567"/>
                  </a:cubicBezTo>
                  <a:cubicBezTo>
                    <a:pt x="11346" y="1567"/>
                    <a:pt x="11182" y="1607"/>
                    <a:pt x="11032" y="1689"/>
                  </a:cubicBezTo>
                  <a:lnTo>
                    <a:pt x="8101" y="3310"/>
                  </a:lnTo>
                  <a:cubicBezTo>
                    <a:pt x="7961" y="3385"/>
                    <a:pt x="7803" y="3426"/>
                    <a:pt x="7646" y="3426"/>
                  </a:cubicBezTo>
                  <a:cubicBezTo>
                    <a:pt x="7596" y="3426"/>
                    <a:pt x="7546" y="3422"/>
                    <a:pt x="7497" y="3413"/>
                  </a:cubicBezTo>
                  <a:lnTo>
                    <a:pt x="4618" y="2926"/>
                  </a:lnTo>
                  <a:cubicBezTo>
                    <a:pt x="4418" y="2890"/>
                    <a:pt x="4274" y="2705"/>
                    <a:pt x="4290" y="2500"/>
                  </a:cubicBezTo>
                  <a:cubicBezTo>
                    <a:pt x="4300" y="2393"/>
                    <a:pt x="4357" y="2294"/>
                    <a:pt x="4444" y="2223"/>
                  </a:cubicBezTo>
                  <a:cubicBezTo>
                    <a:pt x="4514" y="2169"/>
                    <a:pt x="4598" y="2142"/>
                    <a:pt x="4684" y="2142"/>
                  </a:cubicBezTo>
                  <a:cubicBezTo>
                    <a:pt x="4705" y="2142"/>
                    <a:pt x="4725" y="2143"/>
                    <a:pt x="4746" y="2146"/>
                  </a:cubicBezTo>
                  <a:lnTo>
                    <a:pt x="7255" y="2556"/>
                  </a:lnTo>
                  <a:cubicBezTo>
                    <a:pt x="7301" y="2564"/>
                    <a:pt x="7346" y="2567"/>
                    <a:pt x="7391" y="2567"/>
                  </a:cubicBezTo>
                  <a:cubicBezTo>
                    <a:pt x="7781" y="2567"/>
                    <a:pt x="8138" y="2297"/>
                    <a:pt x="8235" y="1910"/>
                  </a:cubicBezTo>
                  <a:cubicBezTo>
                    <a:pt x="8292" y="1678"/>
                    <a:pt x="8250" y="1438"/>
                    <a:pt x="8127" y="1238"/>
                  </a:cubicBezTo>
                  <a:cubicBezTo>
                    <a:pt x="7999" y="1032"/>
                    <a:pt x="7799" y="899"/>
                    <a:pt x="7563" y="847"/>
                  </a:cubicBezTo>
                  <a:lnTo>
                    <a:pt x="3587" y="53"/>
                  </a:lnTo>
                  <a:cubicBezTo>
                    <a:pt x="3428" y="22"/>
                    <a:pt x="3258" y="1"/>
                    <a:pt x="3099" y="1"/>
                  </a:cubicBezTo>
                  <a:cubicBezTo>
                    <a:pt x="3082" y="1"/>
                    <a:pt x="3064" y="1"/>
                    <a:pt x="3047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1025475" y="2721750"/>
              <a:ext cx="69175" cy="116375"/>
            </a:xfrm>
            <a:custGeom>
              <a:avLst/>
              <a:gdLst/>
              <a:ahLst/>
              <a:cxnLst/>
              <a:rect l="l" t="t" r="r" b="b"/>
              <a:pathLst>
                <a:path w="2767" h="4655" extrusionOk="0">
                  <a:moveTo>
                    <a:pt x="2381" y="1"/>
                  </a:moveTo>
                  <a:cubicBezTo>
                    <a:pt x="2364" y="1"/>
                    <a:pt x="2347" y="2"/>
                    <a:pt x="2330" y="6"/>
                  </a:cubicBezTo>
                  <a:cubicBezTo>
                    <a:pt x="2217" y="32"/>
                    <a:pt x="2146" y="150"/>
                    <a:pt x="2177" y="263"/>
                  </a:cubicBezTo>
                  <a:cubicBezTo>
                    <a:pt x="2310" y="837"/>
                    <a:pt x="2335" y="1402"/>
                    <a:pt x="2253" y="1945"/>
                  </a:cubicBezTo>
                  <a:cubicBezTo>
                    <a:pt x="2084" y="3049"/>
                    <a:pt x="1268" y="3946"/>
                    <a:pt x="181" y="4239"/>
                  </a:cubicBezTo>
                  <a:cubicBezTo>
                    <a:pt x="67" y="4270"/>
                    <a:pt x="1" y="4388"/>
                    <a:pt x="32" y="4500"/>
                  </a:cubicBezTo>
                  <a:cubicBezTo>
                    <a:pt x="57" y="4593"/>
                    <a:pt x="140" y="4654"/>
                    <a:pt x="237" y="4654"/>
                  </a:cubicBezTo>
                  <a:cubicBezTo>
                    <a:pt x="252" y="4654"/>
                    <a:pt x="273" y="4654"/>
                    <a:pt x="289" y="4649"/>
                  </a:cubicBezTo>
                  <a:cubicBezTo>
                    <a:pt x="1540" y="4311"/>
                    <a:pt x="2475" y="3280"/>
                    <a:pt x="2674" y="2012"/>
                  </a:cubicBezTo>
                  <a:cubicBezTo>
                    <a:pt x="2766" y="1412"/>
                    <a:pt x="2736" y="792"/>
                    <a:pt x="2587" y="165"/>
                  </a:cubicBezTo>
                  <a:cubicBezTo>
                    <a:pt x="2564" y="65"/>
                    <a:pt x="2479" y="1"/>
                    <a:pt x="2381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924550" y="2595175"/>
              <a:ext cx="159725" cy="196400"/>
            </a:xfrm>
            <a:custGeom>
              <a:avLst/>
              <a:gdLst/>
              <a:ahLst/>
              <a:cxnLst/>
              <a:rect l="l" t="t" r="r" b="b"/>
              <a:pathLst>
                <a:path w="6389" h="7856" extrusionOk="0">
                  <a:moveTo>
                    <a:pt x="2458" y="0"/>
                  </a:moveTo>
                  <a:cubicBezTo>
                    <a:pt x="2427" y="0"/>
                    <a:pt x="2395" y="7"/>
                    <a:pt x="2366" y="21"/>
                  </a:cubicBezTo>
                  <a:cubicBezTo>
                    <a:pt x="2278" y="63"/>
                    <a:pt x="2233" y="155"/>
                    <a:pt x="2247" y="252"/>
                  </a:cubicBezTo>
                  <a:cubicBezTo>
                    <a:pt x="2252" y="272"/>
                    <a:pt x="2683" y="2606"/>
                    <a:pt x="1262" y="4027"/>
                  </a:cubicBezTo>
                  <a:cubicBezTo>
                    <a:pt x="990" y="4295"/>
                    <a:pt x="760" y="4597"/>
                    <a:pt x="570" y="4926"/>
                  </a:cubicBezTo>
                  <a:cubicBezTo>
                    <a:pt x="78" y="5777"/>
                    <a:pt x="0" y="6798"/>
                    <a:pt x="360" y="7716"/>
                  </a:cubicBezTo>
                  <a:cubicBezTo>
                    <a:pt x="396" y="7804"/>
                    <a:pt x="472" y="7856"/>
                    <a:pt x="559" y="7856"/>
                  </a:cubicBezTo>
                  <a:cubicBezTo>
                    <a:pt x="585" y="7856"/>
                    <a:pt x="611" y="7851"/>
                    <a:pt x="637" y="7840"/>
                  </a:cubicBezTo>
                  <a:cubicBezTo>
                    <a:pt x="744" y="7794"/>
                    <a:pt x="801" y="7671"/>
                    <a:pt x="760" y="7562"/>
                  </a:cubicBezTo>
                  <a:cubicBezTo>
                    <a:pt x="447" y="6762"/>
                    <a:pt x="509" y="5881"/>
                    <a:pt x="940" y="5136"/>
                  </a:cubicBezTo>
                  <a:cubicBezTo>
                    <a:pt x="1108" y="4844"/>
                    <a:pt x="1319" y="4567"/>
                    <a:pt x="1560" y="4325"/>
                  </a:cubicBezTo>
                  <a:cubicBezTo>
                    <a:pt x="2217" y="3669"/>
                    <a:pt x="2617" y="2741"/>
                    <a:pt x="2714" y="1642"/>
                  </a:cubicBezTo>
                  <a:cubicBezTo>
                    <a:pt x="2740" y="1401"/>
                    <a:pt x="2745" y="1176"/>
                    <a:pt x="2740" y="975"/>
                  </a:cubicBezTo>
                  <a:lnTo>
                    <a:pt x="2740" y="975"/>
                  </a:lnTo>
                  <a:cubicBezTo>
                    <a:pt x="3263" y="1817"/>
                    <a:pt x="4012" y="3397"/>
                    <a:pt x="3581" y="5028"/>
                  </a:cubicBezTo>
                  <a:cubicBezTo>
                    <a:pt x="3561" y="5121"/>
                    <a:pt x="3602" y="5218"/>
                    <a:pt x="3684" y="5265"/>
                  </a:cubicBezTo>
                  <a:cubicBezTo>
                    <a:pt x="3718" y="5284"/>
                    <a:pt x="3755" y="5293"/>
                    <a:pt x="3791" y="5293"/>
                  </a:cubicBezTo>
                  <a:cubicBezTo>
                    <a:pt x="3844" y="5293"/>
                    <a:pt x="3896" y="5273"/>
                    <a:pt x="3936" y="5234"/>
                  </a:cubicBezTo>
                  <a:cubicBezTo>
                    <a:pt x="3981" y="5187"/>
                    <a:pt x="4921" y="4269"/>
                    <a:pt x="5162" y="3125"/>
                  </a:cubicBezTo>
                  <a:cubicBezTo>
                    <a:pt x="5392" y="3438"/>
                    <a:pt x="5705" y="3920"/>
                    <a:pt x="5951" y="4515"/>
                  </a:cubicBezTo>
                  <a:cubicBezTo>
                    <a:pt x="5983" y="4600"/>
                    <a:pt x="6060" y="4650"/>
                    <a:pt x="6144" y="4650"/>
                  </a:cubicBezTo>
                  <a:cubicBezTo>
                    <a:pt x="6172" y="4650"/>
                    <a:pt x="6200" y="4645"/>
                    <a:pt x="6228" y="4633"/>
                  </a:cubicBezTo>
                  <a:cubicBezTo>
                    <a:pt x="6337" y="4588"/>
                    <a:pt x="6388" y="4465"/>
                    <a:pt x="6342" y="4356"/>
                  </a:cubicBezTo>
                  <a:cubicBezTo>
                    <a:pt x="5875" y="3222"/>
                    <a:pt x="5193" y="2483"/>
                    <a:pt x="5162" y="2453"/>
                  </a:cubicBezTo>
                  <a:cubicBezTo>
                    <a:pt x="5123" y="2410"/>
                    <a:pt x="5067" y="2388"/>
                    <a:pt x="5010" y="2388"/>
                  </a:cubicBezTo>
                  <a:cubicBezTo>
                    <a:pt x="4983" y="2388"/>
                    <a:pt x="4956" y="2392"/>
                    <a:pt x="4930" y="2402"/>
                  </a:cubicBezTo>
                  <a:cubicBezTo>
                    <a:pt x="4849" y="2433"/>
                    <a:pt x="4798" y="2509"/>
                    <a:pt x="4798" y="2597"/>
                  </a:cubicBezTo>
                  <a:cubicBezTo>
                    <a:pt x="4798" y="3264"/>
                    <a:pt x="4438" y="3910"/>
                    <a:pt x="4125" y="4351"/>
                  </a:cubicBezTo>
                  <a:cubicBezTo>
                    <a:pt x="4187" y="3479"/>
                    <a:pt x="3997" y="2550"/>
                    <a:pt x="3566" y="1612"/>
                  </a:cubicBezTo>
                  <a:cubicBezTo>
                    <a:pt x="3140" y="693"/>
                    <a:pt x="2643" y="98"/>
                    <a:pt x="2617" y="72"/>
                  </a:cubicBezTo>
                  <a:cubicBezTo>
                    <a:pt x="2576" y="25"/>
                    <a:pt x="2518" y="0"/>
                    <a:pt x="2458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4"/>
          <p:cNvSpPr/>
          <p:nvPr/>
        </p:nvSpPr>
        <p:spPr>
          <a:xfrm flipH="1">
            <a:off x="3947053" y="4703623"/>
            <a:ext cx="139600" cy="13942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4"/>
          <p:cNvSpPr/>
          <p:nvPr/>
        </p:nvSpPr>
        <p:spPr>
          <a:xfrm flipH="1">
            <a:off x="4994753" y="4773711"/>
            <a:ext cx="139600" cy="13942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4"/>
          <p:cNvSpPr/>
          <p:nvPr/>
        </p:nvSpPr>
        <p:spPr>
          <a:xfrm flipH="1">
            <a:off x="5553828" y="4408611"/>
            <a:ext cx="139600" cy="13942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"/>
          <p:cNvSpPr/>
          <p:nvPr/>
        </p:nvSpPr>
        <p:spPr>
          <a:xfrm>
            <a:off x="3229243" y="1997000"/>
            <a:ext cx="764700" cy="764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5"/>
          <p:cNvSpPr/>
          <p:nvPr/>
        </p:nvSpPr>
        <p:spPr>
          <a:xfrm>
            <a:off x="3229243" y="3670700"/>
            <a:ext cx="764700" cy="764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Multiplayer</a:t>
            </a:r>
            <a:endParaRPr/>
          </a:p>
        </p:txBody>
      </p:sp>
      <p:cxnSp>
        <p:nvCxnSpPr>
          <p:cNvPr id="644" name="Google Shape;644;p35"/>
          <p:cNvCxnSpPr>
            <a:stCxn id="641" idx="3"/>
          </p:cNvCxnSpPr>
          <p:nvPr/>
        </p:nvCxnSpPr>
        <p:spPr>
          <a:xfrm>
            <a:off x="3993943" y="2379350"/>
            <a:ext cx="879900" cy="864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45" name="Google Shape;645;p35"/>
          <p:cNvCxnSpPr>
            <a:stCxn id="642" idx="3"/>
          </p:cNvCxnSpPr>
          <p:nvPr/>
        </p:nvCxnSpPr>
        <p:spPr>
          <a:xfrm rot="10800000" flipH="1">
            <a:off x="3993943" y="3863750"/>
            <a:ext cx="3608700" cy="1893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46" name="Google Shape;646;p35"/>
          <p:cNvGrpSpPr/>
          <p:nvPr/>
        </p:nvGrpSpPr>
        <p:grpSpPr>
          <a:xfrm>
            <a:off x="4238332" y="1916555"/>
            <a:ext cx="4216003" cy="2246019"/>
            <a:chOff x="233350" y="949250"/>
            <a:chExt cx="7137300" cy="3802300"/>
          </a:xfrm>
        </p:grpSpPr>
        <p:sp>
          <p:nvSpPr>
            <p:cNvPr id="647" name="Google Shape;647;p35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35"/>
          <p:cNvGrpSpPr/>
          <p:nvPr/>
        </p:nvGrpSpPr>
        <p:grpSpPr>
          <a:xfrm>
            <a:off x="3309621" y="3740963"/>
            <a:ext cx="603932" cy="608536"/>
            <a:chOff x="2312850" y="3173625"/>
            <a:chExt cx="354150" cy="356850"/>
          </a:xfrm>
        </p:grpSpPr>
        <p:sp>
          <p:nvSpPr>
            <p:cNvPr id="699" name="Google Shape;699;p35"/>
            <p:cNvSpPr/>
            <p:nvPr/>
          </p:nvSpPr>
          <p:spPr>
            <a:xfrm>
              <a:off x="2330550" y="3191850"/>
              <a:ext cx="81475" cy="81600"/>
            </a:xfrm>
            <a:custGeom>
              <a:avLst/>
              <a:gdLst/>
              <a:ahLst/>
              <a:cxnLst/>
              <a:rect l="l" t="t" r="r" b="b"/>
              <a:pathLst>
                <a:path w="3259" h="3264" extrusionOk="0">
                  <a:moveTo>
                    <a:pt x="1632" y="441"/>
                  </a:moveTo>
                  <a:lnTo>
                    <a:pt x="1663" y="590"/>
                  </a:lnTo>
                  <a:cubicBezTo>
                    <a:pt x="1765" y="1104"/>
                    <a:pt x="2161" y="1499"/>
                    <a:pt x="2669" y="1601"/>
                  </a:cubicBezTo>
                  <a:lnTo>
                    <a:pt x="2823" y="1632"/>
                  </a:lnTo>
                  <a:lnTo>
                    <a:pt x="2669" y="1663"/>
                  </a:lnTo>
                  <a:cubicBezTo>
                    <a:pt x="2161" y="1765"/>
                    <a:pt x="1765" y="2160"/>
                    <a:pt x="1663" y="2674"/>
                  </a:cubicBezTo>
                  <a:lnTo>
                    <a:pt x="1632" y="2823"/>
                  </a:lnTo>
                  <a:lnTo>
                    <a:pt x="1602" y="2674"/>
                  </a:lnTo>
                  <a:cubicBezTo>
                    <a:pt x="1499" y="2160"/>
                    <a:pt x="1099" y="1765"/>
                    <a:pt x="591" y="1663"/>
                  </a:cubicBezTo>
                  <a:lnTo>
                    <a:pt x="442" y="1632"/>
                  </a:lnTo>
                  <a:lnTo>
                    <a:pt x="591" y="1601"/>
                  </a:lnTo>
                  <a:cubicBezTo>
                    <a:pt x="1099" y="1499"/>
                    <a:pt x="1499" y="1104"/>
                    <a:pt x="1602" y="590"/>
                  </a:cubicBezTo>
                  <a:lnTo>
                    <a:pt x="1632" y="441"/>
                  </a:lnTo>
                  <a:close/>
                  <a:moveTo>
                    <a:pt x="1632" y="1"/>
                  </a:moveTo>
                  <a:cubicBezTo>
                    <a:pt x="1427" y="1"/>
                    <a:pt x="1258" y="138"/>
                    <a:pt x="1217" y="339"/>
                  </a:cubicBezTo>
                  <a:lnTo>
                    <a:pt x="1187" y="508"/>
                  </a:lnTo>
                  <a:cubicBezTo>
                    <a:pt x="1114" y="853"/>
                    <a:pt x="848" y="1119"/>
                    <a:pt x="509" y="1185"/>
                  </a:cubicBezTo>
                  <a:lnTo>
                    <a:pt x="339" y="1222"/>
                  </a:lnTo>
                  <a:cubicBezTo>
                    <a:pt x="140" y="1263"/>
                    <a:pt x="1" y="1431"/>
                    <a:pt x="1" y="1632"/>
                  </a:cubicBezTo>
                  <a:cubicBezTo>
                    <a:pt x="1" y="1838"/>
                    <a:pt x="140" y="2006"/>
                    <a:pt x="339" y="2042"/>
                  </a:cubicBezTo>
                  <a:lnTo>
                    <a:pt x="509" y="2078"/>
                  </a:lnTo>
                  <a:cubicBezTo>
                    <a:pt x="848" y="2150"/>
                    <a:pt x="1114" y="2411"/>
                    <a:pt x="1187" y="2755"/>
                  </a:cubicBezTo>
                  <a:lnTo>
                    <a:pt x="1217" y="2925"/>
                  </a:lnTo>
                  <a:cubicBezTo>
                    <a:pt x="1258" y="3124"/>
                    <a:pt x="1427" y="3264"/>
                    <a:pt x="1632" y="3264"/>
                  </a:cubicBezTo>
                  <a:cubicBezTo>
                    <a:pt x="1833" y="3264"/>
                    <a:pt x="2002" y="3124"/>
                    <a:pt x="2042" y="2925"/>
                  </a:cubicBezTo>
                  <a:lnTo>
                    <a:pt x="2079" y="2755"/>
                  </a:lnTo>
                  <a:cubicBezTo>
                    <a:pt x="2146" y="2411"/>
                    <a:pt x="2412" y="2150"/>
                    <a:pt x="2757" y="2078"/>
                  </a:cubicBezTo>
                  <a:lnTo>
                    <a:pt x="2925" y="2042"/>
                  </a:lnTo>
                  <a:cubicBezTo>
                    <a:pt x="3120" y="2006"/>
                    <a:pt x="3259" y="1838"/>
                    <a:pt x="3259" y="1632"/>
                  </a:cubicBezTo>
                  <a:cubicBezTo>
                    <a:pt x="3259" y="1431"/>
                    <a:pt x="3120" y="1263"/>
                    <a:pt x="2925" y="1222"/>
                  </a:cubicBezTo>
                  <a:lnTo>
                    <a:pt x="2757" y="1185"/>
                  </a:lnTo>
                  <a:cubicBezTo>
                    <a:pt x="2412" y="1119"/>
                    <a:pt x="2146" y="853"/>
                    <a:pt x="2079" y="508"/>
                  </a:cubicBezTo>
                  <a:lnTo>
                    <a:pt x="2042" y="339"/>
                  </a:lnTo>
                  <a:cubicBezTo>
                    <a:pt x="2002" y="138"/>
                    <a:pt x="1833" y="1"/>
                    <a:pt x="1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2341200" y="3397150"/>
              <a:ext cx="10550" cy="24350"/>
            </a:xfrm>
            <a:custGeom>
              <a:avLst/>
              <a:gdLst/>
              <a:ahLst/>
              <a:cxnLst/>
              <a:rect l="l" t="t" r="r" b="b"/>
              <a:pathLst>
                <a:path w="422" h="974" extrusionOk="0">
                  <a:moveTo>
                    <a:pt x="213" y="1"/>
                  </a:moveTo>
                  <a:cubicBezTo>
                    <a:pt x="204" y="1"/>
                    <a:pt x="195" y="1"/>
                    <a:pt x="186" y="3"/>
                  </a:cubicBezTo>
                  <a:cubicBezTo>
                    <a:pt x="83" y="12"/>
                    <a:pt x="1" y="110"/>
                    <a:pt x="1" y="218"/>
                  </a:cubicBezTo>
                  <a:lnTo>
                    <a:pt x="1" y="756"/>
                  </a:lnTo>
                  <a:cubicBezTo>
                    <a:pt x="1" y="865"/>
                    <a:pt x="83" y="962"/>
                    <a:pt x="186" y="972"/>
                  </a:cubicBezTo>
                  <a:cubicBezTo>
                    <a:pt x="195" y="973"/>
                    <a:pt x="204" y="973"/>
                    <a:pt x="213" y="973"/>
                  </a:cubicBezTo>
                  <a:cubicBezTo>
                    <a:pt x="329" y="973"/>
                    <a:pt x="422" y="881"/>
                    <a:pt x="422" y="767"/>
                  </a:cubicBezTo>
                  <a:lnTo>
                    <a:pt x="422" y="213"/>
                  </a:lnTo>
                  <a:cubicBezTo>
                    <a:pt x="422" y="93"/>
                    <a:pt x="329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2341200" y="3435025"/>
              <a:ext cx="10550" cy="24275"/>
            </a:xfrm>
            <a:custGeom>
              <a:avLst/>
              <a:gdLst/>
              <a:ahLst/>
              <a:cxnLst/>
              <a:rect l="l" t="t" r="r" b="b"/>
              <a:pathLst>
                <a:path w="422" h="971" extrusionOk="0">
                  <a:moveTo>
                    <a:pt x="215" y="1"/>
                  </a:moveTo>
                  <a:cubicBezTo>
                    <a:pt x="212" y="1"/>
                    <a:pt x="209" y="1"/>
                    <a:pt x="207" y="1"/>
                  </a:cubicBezTo>
                  <a:cubicBezTo>
                    <a:pt x="93" y="1"/>
                    <a:pt x="1" y="103"/>
                    <a:pt x="1" y="216"/>
                  </a:cubicBezTo>
                  <a:lnTo>
                    <a:pt x="1" y="754"/>
                  </a:lnTo>
                  <a:cubicBezTo>
                    <a:pt x="1" y="868"/>
                    <a:pt x="93" y="970"/>
                    <a:pt x="207" y="970"/>
                  </a:cubicBezTo>
                  <a:cubicBezTo>
                    <a:pt x="210" y="970"/>
                    <a:pt x="213" y="970"/>
                    <a:pt x="217" y="970"/>
                  </a:cubicBezTo>
                  <a:cubicBezTo>
                    <a:pt x="329" y="970"/>
                    <a:pt x="422" y="874"/>
                    <a:pt x="422" y="766"/>
                  </a:cubicBezTo>
                  <a:lnTo>
                    <a:pt x="422" y="211"/>
                  </a:lnTo>
                  <a:cubicBezTo>
                    <a:pt x="422" y="96"/>
                    <a:pt x="328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2352875" y="3423100"/>
              <a:ext cx="24650" cy="10550"/>
            </a:xfrm>
            <a:custGeom>
              <a:avLst/>
              <a:gdLst/>
              <a:ahLst/>
              <a:cxnLst/>
              <a:rect l="l" t="t" r="r" b="b"/>
              <a:pathLst>
                <a:path w="986" h="422" extrusionOk="0">
                  <a:moveTo>
                    <a:pt x="221" y="0"/>
                  </a:moveTo>
                  <a:cubicBezTo>
                    <a:pt x="109" y="0"/>
                    <a:pt x="5" y="88"/>
                    <a:pt x="1" y="206"/>
                  </a:cubicBezTo>
                  <a:cubicBezTo>
                    <a:pt x="1" y="324"/>
                    <a:pt x="93" y="421"/>
                    <a:pt x="211" y="421"/>
                  </a:cubicBezTo>
                  <a:lnTo>
                    <a:pt x="755" y="421"/>
                  </a:lnTo>
                  <a:cubicBezTo>
                    <a:pt x="862" y="421"/>
                    <a:pt x="960" y="345"/>
                    <a:pt x="976" y="237"/>
                  </a:cubicBezTo>
                  <a:cubicBezTo>
                    <a:pt x="986" y="109"/>
                    <a:pt x="888" y="0"/>
                    <a:pt x="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315050" y="3423100"/>
              <a:ext cx="24650" cy="10550"/>
            </a:xfrm>
            <a:custGeom>
              <a:avLst/>
              <a:gdLst/>
              <a:ahLst/>
              <a:cxnLst/>
              <a:rect l="l" t="t" r="r" b="b"/>
              <a:pathLst>
                <a:path w="986" h="422" extrusionOk="0">
                  <a:moveTo>
                    <a:pt x="221" y="0"/>
                  </a:moveTo>
                  <a:cubicBezTo>
                    <a:pt x="102" y="0"/>
                    <a:pt x="5" y="88"/>
                    <a:pt x="0" y="206"/>
                  </a:cubicBezTo>
                  <a:cubicBezTo>
                    <a:pt x="0" y="324"/>
                    <a:pt x="93" y="421"/>
                    <a:pt x="211" y="421"/>
                  </a:cubicBezTo>
                  <a:lnTo>
                    <a:pt x="754" y="421"/>
                  </a:lnTo>
                  <a:cubicBezTo>
                    <a:pt x="862" y="421"/>
                    <a:pt x="959" y="345"/>
                    <a:pt x="975" y="237"/>
                  </a:cubicBezTo>
                  <a:cubicBezTo>
                    <a:pt x="985" y="109"/>
                    <a:pt x="888" y="0"/>
                    <a:pt x="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2549650" y="3227625"/>
              <a:ext cx="117350" cy="117400"/>
            </a:xfrm>
            <a:custGeom>
              <a:avLst/>
              <a:gdLst/>
              <a:ahLst/>
              <a:cxnLst/>
              <a:rect l="l" t="t" r="r" b="b"/>
              <a:pathLst>
                <a:path w="4694" h="4696" extrusionOk="0">
                  <a:moveTo>
                    <a:pt x="2350" y="426"/>
                  </a:moveTo>
                  <a:cubicBezTo>
                    <a:pt x="2370" y="426"/>
                    <a:pt x="2370" y="437"/>
                    <a:pt x="2375" y="447"/>
                  </a:cubicBezTo>
                  <a:lnTo>
                    <a:pt x="2482" y="985"/>
                  </a:lnTo>
                  <a:cubicBezTo>
                    <a:pt x="2612" y="1607"/>
                    <a:pt x="3088" y="2084"/>
                    <a:pt x="3709" y="2212"/>
                  </a:cubicBezTo>
                  <a:lnTo>
                    <a:pt x="4248" y="2320"/>
                  </a:lnTo>
                  <a:cubicBezTo>
                    <a:pt x="4258" y="2320"/>
                    <a:pt x="4268" y="2325"/>
                    <a:pt x="4268" y="2346"/>
                  </a:cubicBezTo>
                  <a:cubicBezTo>
                    <a:pt x="4268" y="2366"/>
                    <a:pt x="4258" y="2371"/>
                    <a:pt x="4248" y="2371"/>
                  </a:cubicBezTo>
                  <a:lnTo>
                    <a:pt x="3709" y="2484"/>
                  </a:lnTo>
                  <a:cubicBezTo>
                    <a:pt x="3088" y="2607"/>
                    <a:pt x="2612" y="3090"/>
                    <a:pt x="2482" y="3705"/>
                  </a:cubicBezTo>
                  <a:lnTo>
                    <a:pt x="2375" y="4248"/>
                  </a:lnTo>
                  <a:cubicBezTo>
                    <a:pt x="2370" y="4259"/>
                    <a:pt x="2370" y="4269"/>
                    <a:pt x="2350" y="4269"/>
                  </a:cubicBezTo>
                  <a:cubicBezTo>
                    <a:pt x="2324" y="4269"/>
                    <a:pt x="2324" y="4259"/>
                    <a:pt x="2324" y="4248"/>
                  </a:cubicBezTo>
                  <a:lnTo>
                    <a:pt x="2212" y="3705"/>
                  </a:lnTo>
                  <a:cubicBezTo>
                    <a:pt x="2088" y="3090"/>
                    <a:pt x="1606" y="2607"/>
                    <a:pt x="990" y="2484"/>
                  </a:cubicBezTo>
                  <a:lnTo>
                    <a:pt x="446" y="2371"/>
                  </a:lnTo>
                  <a:cubicBezTo>
                    <a:pt x="436" y="2371"/>
                    <a:pt x="426" y="2366"/>
                    <a:pt x="426" y="2346"/>
                  </a:cubicBezTo>
                  <a:cubicBezTo>
                    <a:pt x="426" y="2325"/>
                    <a:pt x="436" y="2320"/>
                    <a:pt x="446" y="2320"/>
                  </a:cubicBezTo>
                  <a:lnTo>
                    <a:pt x="990" y="2212"/>
                  </a:lnTo>
                  <a:cubicBezTo>
                    <a:pt x="1606" y="2084"/>
                    <a:pt x="2088" y="1607"/>
                    <a:pt x="2212" y="985"/>
                  </a:cubicBezTo>
                  <a:lnTo>
                    <a:pt x="2324" y="447"/>
                  </a:lnTo>
                  <a:cubicBezTo>
                    <a:pt x="2324" y="437"/>
                    <a:pt x="2324" y="426"/>
                    <a:pt x="2350" y="426"/>
                  </a:cubicBezTo>
                  <a:close/>
                  <a:moveTo>
                    <a:pt x="2350" y="0"/>
                  </a:moveTo>
                  <a:cubicBezTo>
                    <a:pt x="2129" y="0"/>
                    <a:pt x="1949" y="149"/>
                    <a:pt x="1904" y="360"/>
                  </a:cubicBezTo>
                  <a:lnTo>
                    <a:pt x="1795" y="904"/>
                  </a:lnTo>
                  <a:cubicBezTo>
                    <a:pt x="1703" y="1355"/>
                    <a:pt x="1355" y="1704"/>
                    <a:pt x="903" y="1797"/>
                  </a:cubicBezTo>
                  <a:lnTo>
                    <a:pt x="365" y="1904"/>
                  </a:lnTo>
                  <a:cubicBezTo>
                    <a:pt x="149" y="1946"/>
                    <a:pt x="0" y="2131"/>
                    <a:pt x="0" y="2346"/>
                  </a:cubicBezTo>
                  <a:cubicBezTo>
                    <a:pt x="0" y="2566"/>
                    <a:pt x="149" y="2746"/>
                    <a:pt x="365" y="2787"/>
                  </a:cubicBezTo>
                  <a:lnTo>
                    <a:pt x="903" y="2900"/>
                  </a:lnTo>
                  <a:cubicBezTo>
                    <a:pt x="1355" y="2992"/>
                    <a:pt x="1703" y="3341"/>
                    <a:pt x="1795" y="3793"/>
                  </a:cubicBezTo>
                  <a:lnTo>
                    <a:pt x="1904" y="4331"/>
                  </a:lnTo>
                  <a:cubicBezTo>
                    <a:pt x="1949" y="4546"/>
                    <a:pt x="2129" y="4695"/>
                    <a:pt x="2350" y="4695"/>
                  </a:cubicBezTo>
                  <a:cubicBezTo>
                    <a:pt x="2565" y="4695"/>
                    <a:pt x="2745" y="4546"/>
                    <a:pt x="2790" y="4331"/>
                  </a:cubicBezTo>
                  <a:lnTo>
                    <a:pt x="2899" y="3793"/>
                  </a:lnTo>
                  <a:cubicBezTo>
                    <a:pt x="2991" y="3341"/>
                    <a:pt x="3339" y="2992"/>
                    <a:pt x="3791" y="2900"/>
                  </a:cubicBezTo>
                  <a:lnTo>
                    <a:pt x="4336" y="2787"/>
                  </a:lnTo>
                  <a:cubicBezTo>
                    <a:pt x="4545" y="2746"/>
                    <a:pt x="4694" y="2566"/>
                    <a:pt x="4694" y="2346"/>
                  </a:cubicBezTo>
                  <a:cubicBezTo>
                    <a:pt x="4694" y="2131"/>
                    <a:pt x="4545" y="1946"/>
                    <a:pt x="4336" y="1904"/>
                  </a:cubicBezTo>
                  <a:lnTo>
                    <a:pt x="3791" y="1797"/>
                  </a:lnTo>
                  <a:cubicBezTo>
                    <a:pt x="3339" y="1704"/>
                    <a:pt x="2991" y="1355"/>
                    <a:pt x="2899" y="904"/>
                  </a:cubicBezTo>
                  <a:lnTo>
                    <a:pt x="2790" y="360"/>
                  </a:lnTo>
                  <a:cubicBezTo>
                    <a:pt x="2745" y="149"/>
                    <a:pt x="2565" y="0"/>
                    <a:pt x="2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2312850" y="3173625"/>
              <a:ext cx="347225" cy="356850"/>
            </a:xfrm>
            <a:custGeom>
              <a:avLst/>
              <a:gdLst/>
              <a:ahLst/>
              <a:cxnLst/>
              <a:rect l="l" t="t" r="r" b="b"/>
              <a:pathLst>
                <a:path w="13889" h="14274" extrusionOk="0">
                  <a:moveTo>
                    <a:pt x="10313" y="7691"/>
                  </a:moveTo>
                  <a:lnTo>
                    <a:pt x="10313" y="12001"/>
                  </a:lnTo>
                  <a:cubicBezTo>
                    <a:pt x="10313" y="12114"/>
                    <a:pt x="10410" y="12212"/>
                    <a:pt x="10529" y="12212"/>
                  </a:cubicBezTo>
                  <a:lnTo>
                    <a:pt x="11037" y="12212"/>
                  </a:lnTo>
                  <a:cubicBezTo>
                    <a:pt x="11499" y="12212"/>
                    <a:pt x="11862" y="12622"/>
                    <a:pt x="11781" y="13094"/>
                  </a:cubicBezTo>
                  <a:cubicBezTo>
                    <a:pt x="11719" y="13458"/>
                    <a:pt x="11395" y="13720"/>
                    <a:pt x="11026" y="13720"/>
                  </a:cubicBezTo>
                  <a:lnTo>
                    <a:pt x="10739" y="13720"/>
                  </a:lnTo>
                  <a:cubicBezTo>
                    <a:pt x="10072" y="13720"/>
                    <a:pt x="9534" y="13176"/>
                    <a:pt x="9534" y="12514"/>
                  </a:cubicBezTo>
                  <a:lnTo>
                    <a:pt x="9534" y="11709"/>
                  </a:lnTo>
                  <a:lnTo>
                    <a:pt x="9534" y="10005"/>
                  </a:lnTo>
                  <a:cubicBezTo>
                    <a:pt x="9534" y="9893"/>
                    <a:pt x="9436" y="9794"/>
                    <a:pt x="9323" y="9794"/>
                  </a:cubicBezTo>
                  <a:cubicBezTo>
                    <a:pt x="7666" y="9794"/>
                    <a:pt x="6096" y="9010"/>
                    <a:pt x="5080" y="7691"/>
                  </a:cubicBezTo>
                  <a:close/>
                  <a:moveTo>
                    <a:pt x="4819" y="8117"/>
                  </a:moveTo>
                  <a:cubicBezTo>
                    <a:pt x="5885" y="9389"/>
                    <a:pt x="7450" y="10159"/>
                    <a:pt x="9113" y="10221"/>
                  </a:cubicBezTo>
                  <a:lnTo>
                    <a:pt x="9113" y="11709"/>
                  </a:lnTo>
                  <a:cubicBezTo>
                    <a:pt x="9113" y="12884"/>
                    <a:pt x="8174" y="13838"/>
                    <a:pt x="7005" y="13858"/>
                  </a:cubicBezTo>
                  <a:cubicBezTo>
                    <a:pt x="6992" y="13858"/>
                    <a:pt x="6980" y="13858"/>
                    <a:pt x="6967" y="13858"/>
                  </a:cubicBezTo>
                  <a:cubicBezTo>
                    <a:pt x="5778" y="13858"/>
                    <a:pt x="4819" y="12871"/>
                    <a:pt x="4819" y="11678"/>
                  </a:cubicBezTo>
                  <a:lnTo>
                    <a:pt x="4819" y="8117"/>
                  </a:lnTo>
                  <a:close/>
                  <a:moveTo>
                    <a:pt x="6830" y="1"/>
                  </a:moveTo>
                  <a:cubicBezTo>
                    <a:pt x="6742" y="1"/>
                    <a:pt x="6671" y="52"/>
                    <a:pt x="6635" y="129"/>
                  </a:cubicBezTo>
                  <a:lnTo>
                    <a:pt x="3428" y="7276"/>
                  </a:lnTo>
                  <a:lnTo>
                    <a:pt x="216" y="7276"/>
                  </a:lnTo>
                  <a:cubicBezTo>
                    <a:pt x="213" y="7276"/>
                    <a:pt x="209" y="7276"/>
                    <a:pt x="206" y="7276"/>
                  </a:cubicBezTo>
                  <a:cubicBezTo>
                    <a:pt x="92" y="7276"/>
                    <a:pt x="1" y="7372"/>
                    <a:pt x="1" y="7486"/>
                  </a:cubicBezTo>
                  <a:cubicBezTo>
                    <a:pt x="1" y="7596"/>
                    <a:pt x="93" y="7692"/>
                    <a:pt x="208" y="7692"/>
                  </a:cubicBezTo>
                  <a:cubicBezTo>
                    <a:pt x="211" y="7692"/>
                    <a:pt x="213" y="7692"/>
                    <a:pt x="216" y="7691"/>
                  </a:cubicBezTo>
                  <a:lnTo>
                    <a:pt x="3171" y="7691"/>
                  </a:lnTo>
                  <a:lnTo>
                    <a:pt x="3171" y="10267"/>
                  </a:lnTo>
                  <a:cubicBezTo>
                    <a:pt x="3171" y="10379"/>
                    <a:pt x="3264" y="10478"/>
                    <a:pt x="3382" y="10478"/>
                  </a:cubicBezTo>
                  <a:cubicBezTo>
                    <a:pt x="3500" y="10478"/>
                    <a:pt x="3593" y="10267"/>
                    <a:pt x="3593" y="10267"/>
                  </a:cubicBezTo>
                  <a:lnTo>
                    <a:pt x="3593" y="7691"/>
                  </a:lnTo>
                  <a:lnTo>
                    <a:pt x="4372" y="7691"/>
                  </a:lnTo>
                  <a:lnTo>
                    <a:pt x="4372" y="12514"/>
                  </a:lnTo>
                  <a:cubicBezTo>
                    <a:pt x="4372" y="13176"/>
                    <a:pt x="3834" y="13720"/>
                    <a:pt x="3167" y="13720"/>
                  </a:cubicBezTo>
                  <a:lnTo>
                    <a:pt x="2899" y="13720"/>
                  </a:lnTo>
                  <a:cubicBezTo>
                    <a:pt x="2535" y="13720"/>
                    <a:pt x="2212" y="13458"/>
                    <a:pt x="2151" y="13099"/>
                  </a:cubicBezTo>
                  <a:cubicBezTo>
                    <a:pt x="2073" y="12622"/>
                    <a:pt x="2433" y="12212"/>
                    <a:pt x="2880" y="12212"/>
                  </a:cubicBezTo>
                  <a:lnTo>
                    <a:pt x="3382" y="12212"/>
                  </a:lnTo>
                  <a:cubicBezTo>
                    <a:pt x="3500" y="12212"/>
                    <a:pt x="3593" y="12119"/>
                    <a:pt x="3593" y="12001"/>
                  </a:cubicBezTo>
                  <a:lnTo>
                    <a:pt x="3593" y="10959"/>
                  </a:lnTo>
                  <a:cubicBezTo>
                    <a:pt x="3593" y="10852"/>
                    <a:pt x="3515" y="10760"/>
                    <a:pt x="3408" y="10744"/>
                  </a:cubicBezTo>
                  <a:cubicBezTo>
                    <a:pt x="3400" y="10743"/>
                    <a:pt x="3391" y="10742"/>
                    <a:pt x="3383" y="10742"/>
                  </a:cubicBezTo>
                  <a:cubicBezTo>
                    <a:pt x="3266" y="10742"/>
                    <a:pt x="3171" y="10839"/>
                    <a:pt x="3171" y="10954"/>
                  </a:cubicBezTo>
                  <a:lnTo>
                    <a:pt x="3171" y="11795"/>
                  </a:lnTo>
                  <a:lnTo>
                    <a:pt x="2894" y="11795"/>
                  </a:lnTo>
                  <a:cubicBezTo>
                    <a:pt x="2212" y="11795"/>
                    <a:pt x="1663" y="12349"/>
                    <a:pt x="1704" y="13033"/>
                  </a:cubicBezTo>
                  <a:cubicBezTo>
                    <a:pt x="1741" y="13648"/>
                    <a:pt x="2253" y="14135"/>
                    <a:pt x="2874" y="14135"/>
                  </a:cubicBezTo>
                  <a:lnTo>
                    <a:pt x="3181" y="14135"/>
                  </a:lnTo>
                  <a:cubicBezTo>
                    <a:pt x="3915" y="14135"/>
                    <a:pt x="4531" y="13658"/>
                    <a:pt x="4741" y="12996"/>
                  </a:cubicBezTo>
                  <a:cubicBezTo>
                    <a:pt x="5188" y="13761"/>
                    <a:pt x="6020" y="14274"/>
                    <a:pt x="6968" y="14274"/>
                  </a:cubicBezTo>
                  <a:cubicBezTo>
                    <a:pt x="7917" y="14274"/>
                    <a:pt x="8748" y="13761"/>
                    <a:pt x="9195" y="12996"/>
                  </a:cubicBezTo>
                  <a:cubicBezTo>
                    <a:pt x="9399" y="13658"/>
                    <a:pt x="10021" y="14135"/>
                    <a:pt x="10749" y="14135"/>
                  </a:cubicBezTo>
                  <a:lnTo>
                    <a:pt x="11037" y="14135"/>
                  </a:lnTo>
                  <a:cubicBezTo>
                    <a:pt x="11719" y="14135"/>
                    <a:pt x="12268" y="13576"/>
                    <a:pt x="12232" y="12899"/>
                  </a:cubicBezTo>
                  <a:cubicBezTo>
                    <a:pt x="12196" y="12283"/>
                    <a:pt x="11684" y="11795"/>
                    <a:pt x="11057" y="11795"/>
                  </a:cubicBezTo>
                  <a:lnTo>
                    <a:pt x="10760" y="11795"/>
                  </a:lnTo>
                  <a:lnTo>
                    <a:pt x="10760" y="7691"/>
                  </a:lnTo>
                  <a:lnTo>
                    <a:pt x="13664" y="7691"/>
                  </a:lnTo>
                  <a:cubicBezTo>
                    <a:pt x="13782" y="7691"/>
                    <a:pt x="13884" y="7604"/>
                    <a:pt x="13884" y="7492"/>
                  </a:cubicBezTo>
                  <a:cubicBezTo>
                    <a:pt x="13889" y="7374"/>
                    <a:pt x="13792" y="7276"/>
                    <a:pt x="13673" y="7276"/>
                  </a:cubicBezTo>
                  <a:lnTo>
                    <a:pt x="10231" y="7276"/>
                  </a:lnTo>
                  <a:lnTo>
                    <a:pt x="8959" y="4438"/>
                  </a:lnTo>
                  <a:cubicBezTo>
                    <a:pt x="8925" y="4363"/>
                    <a:pt x="8847" y="4316"/>
                    <a:pt x="8768" y="4316"/>
                  </a:cubicBezTo>
                  <a:cubicBezTo>
                    <a:pt x="8738" y="4316"/>
                    <a:pt x="8709" y="4322"/>
                    <a:pt x="8682" y="4336"/>
                  </a:cubicBezTo>
                  <a:cubicBezTo>
                    <a:pt x="8575" y="4383"/>
                    <a:pt x="8523" y="4511"/>
                    <a:pt x="8575" y="4613"/>
                  </a:cubicBezTo>
                  <a:lnTo>
                    <a:pt x="9764" y="7276"/>
                  </a:lnTo>
                  <a:lnTo>
                    <a:pt x="3889" y="7276"/>
                  </a:lnTo>
                  <a:lnTo>
                    <a:pt x="6830" y="734"/>
                  </a:lnTo>
                  <a:lnTo>
                    <a:pt x="8168" y="3715"/>
                  </a:lnTo>
                  <a:cubicBezTo>
                    <a:pt x="8202" y="3793"/>
                    <a:pt x="8278" y="3839"/>
                    <a:pt x="8356" y="3839"/>
                  </a:cubicBezTo>
                  <a:cubicBezTo>
                    <a:pt x="8387" y="3839"/>
                    <a:pt x="8417" y="3832"/>
                    <a:pt x="8445" y="3818"/>
                  </a:cubicBezTo>
                  <a:cubicBezTo>
                    <a:pt x="8554" y="3772"/>
                    <a:pt x="8605" y="3649"/>
                    <a:pt x="8554" y="3541"/>
                  </a:cubicBezTo>
                  <a:lnTo>
                    <a:pt x="7024" y="129"/>
                  </a:lnTo>
                  <a:cubicBezTo>
                    <a:pt x="6989" y="52"/>
                    <a:pt x="6912" y="1"/>
                    <a:pt x="6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5"/>
          <p:cNvGrpSpPr/>
          <p:nvPr/>
        </p:nvGrpSpPr>
        <p:grpSpPr>
          <a:xfrm>
            <a:off x="3309633" y="2029866"/>
            <a:ext cx="603925" cy="698972"/>
            <a:chOff x="1567775" y="2053650"/>
            <a:chExt cx="308125" cy="356600"/>
          </a:xfrm>
        </p:grpSpPr>
        <p:sp>
          <p:nvSpPr>
            <p:cNvPr id="707" name="Google Shape;707;p35"/>
            <p:cNvSpPr/>
            <p:nvPr/>
          </p:nvSpPr>
          <p:spPr>
            <a:xfrm>
              <a:off x="1614975" y="2053650"/>
              <a:ext cx="228875" cy="356600"/>
            </a:xfrm>
            <a:custGeom>
              <a:avLst/>
              <a:gdLst/>
              <a:ahLst/>
              <a:cxnLst/>
              <a:rect l="l" t="t" r="r" b="b"/>
              <a:pathLst>
                <a:path w="9155" h="14264" extrusionOk="0">
                  <a:moveTo>
                    <a:pt x="3356" y="5731"/>
                  </a:moveTo>
                  <a:cubicBezTo>
                    <a:pt x="3582" y="5731"/>
                    <a:pt x="3772" y="5921"/>
                    <a:pt x="3767" y="6152"/>
                  </a:cubicBezTo>
                  <a:cubicBezTo>
                    <a:pt x="3767" y="6264"/>
                    <a:pt x="3864" y="6357"/>
                    <a:pt x="3983" y="6357"/>
                  </a:cubicBezTo>
                  <a:lnTo>
                    <a:pt x="6285" y="6357"/>
                  </a:lnTo>
                  <a:cubicBezTo>
                    <a:pt x="6188" y="6773"/>
                    <a:pt x="5819" y="7086"/>
                    <a:pt x="5373" y="7086"/>
                  </a:cubicBezTo>
                  <a:lnTo>
                    <a:pt x="1360" y="7086"/>
                  </a:lnTo>
                  <a:cubicBezTo>
                    <a:pt x="848" y="7086"/>
                    <a:pt x="432" y="6671"/>
                    <a:pt x="422" y="6162"/>
                  </a:cubicBezTo>
                  <a:cubicBezTo>
                    <a:pt x="422" y="6039"/>
                    <a:pt x="467" y="5921"/>
                    <a:pt x="555" y="5840"/>
                  </a:cubicBezTo>
                  <a:cubicBezTo>
                    <a:pt x="637" y="5767"/>
                    <a:pt x="734" y="5731"/>
                    <a:pt x="837" y="5731"/>
                  </a:cubicBezTo>
                  <a:cubicBezTo>
                    <a:pt x="879" y="5731"/>
                    <a:pt x="924" y="5736"/>
                    <a:pt x="971" y="5752"/>
                  </a:cubicBezTo>
                  <a:cubicBezTo>
                    <a:pt x="1135" y="5803"/>
                    <a:pt x="1253" y="5963"/>
                    <a:pt x="1253" y="6147"/>
                  </a:cubicBezTo>
                  <a:lnTo>
                    <a:pt x="1253" y="6152"/>
                  </a:lnTo>
                  <a:cubicBezTo>
                    <a:pt x="1253" y="6267"/>
                    <a:pt x="1348" y="6359"/>
                    <a:pt x="1467" y="6359"/>
                  </a:cubicBezTo>
                  <a:cubicBezTo>
                    <a:pt x="1486" y="6359"/>
                    <a:pt x="1505" y="6357"/>
                    <a:pt x="1525" y="6352"/>
                  </a:cubicBezTo>
                  <a:cubicBezTo>
                    <a:pt x="1617" y="6326"/>
                    <a:pt x="1679" y="6240"/>
                    <a:pt x="1679" y="6147"/>
                  </a:cubicBezTo>
                  <a:cubicBezTo>
                    <a:pt x="1679" y="5916"/>
                    <a:pt x="1868" y="5731"/>
                    <a:pt x="2094" y="5731"/>
                  </a:cubicBezTo>
                  <a:cubicBezTo>
                    <a:pt x="2325" y="5731"/>
                    <a:pt x="2510" y="5916"/>
                    <a:pt x="2510" y="6147"/>
                  </a:cubicBezTo>
                  <a:cubicBezTo>
                    <a:pt x="2510" y="6240"/>
                    <a:pt x="2576" y="6326"/>
                    <a:pt x="2669" y="6352"/>
                  </a:cubicBezTo>
                  <a:cubicBezTo>
                    <a:pt x="2688" y="6357"/>
                    <a:pt x="2707" y="6359"/>
                    <a:pt x="2725" y="6359"/>
                  </a:cubicBezTo>
                  <a:cubicBezTo>
                    <a:pt x="2845" y="6359"/>
                    <a:pt x="2941" y="6263"/>
                    <a:pt x="2941" y="6147"/>
                  </a:cubicBezTo>
                  <a:cubicBezTo>
                    <a:pt x="2941" y="5916"/>
                    <a:pt x="3126" y="5731"/>
                    <a:pt x="3356" y="5731"/>
                  </a:cubicBezTo>
                  <a:close/>
                  <a:moveTo>
                    <a:pt x="8328" y="5746"/>
                  </a:moveTo>
                  <a:cubicBezTo>
                    <a:pt x="8480" y="5746"/>
                    <a:pt x="8619" y="5828"/>
                    <a:pt x="8707" y="5982"/>
                  </a:cubicBezTo>
                  <a:cubicBezTo>
                    <a:pt x="8717" y="6003"/>
                    <a:pt x="8733" y="6039"/>
                    <a:pt x="8733" y="6065"/>
                  </a:cubicBezTo>
                  <a:cubicBezTo>
                    <a:pt x="8785" y="6619"/>
                    <a:pt x="8354" y="7086"/>
                    <a:pt x="7810" y="7086"/>
                  </a:cubicBezTo>
                  <a:lnTo>
                    <a:pt x="7604" y="7086"/>
                  </a:lnTo>
                  <a:cubicBezTo>
                    <a:pt x="7040" y="7086"/>
                    <a:pt x="6593" y="6583"/>
                    <a:pt x="6685" y="6003"/>
                  </a:cubicBezTo>
                  <a:cubicBezTo>
                    <a:pt x="6692" y="5952"/>
                    <a:pt x="6722" y="5906"/>
                    <a:pt x="6763" y="5875"/>
                  </a:cubicBezTo>
                  <a:cubicBezTo>
                    <a:pt x="6870" y="5785"/>
                    <a:pt x="6982" y="5747"/>
                    <a:pt x="7085" y="5747"/>
                  </a:cubicBezTo>
                  <a:cubicBezTo>
                    <a:pt x="7322" y="5747"/>
                    <a:pt x="7513" y="5950"/>
                    <a:pt x="7492" y="6193"/>
                  </a:cubicBezTo>
                  <a:cubicBezTo>
                    <a:pt x="7486" y="6234"/>
                    <a:pt x="7502" y="6271"/>
                    <a:pt x="7528" y="6295"/>
                  </a:cubicBezTo>
                  <a:cubicBezTo>
                    <a:pt x="7588" y="6347"/>
                    <a:pt x="7650" y="6369"/>
                    <a:pt x="7707" y="6369"/>
                  </a:cubicBezTo>
                  <a:cubicBezTo>
                    <a:pt x="7824" y="6369"/>
                    <a:pt x="7917" y="6275"/>
                    <a:pt x="7917" y="6157"/>
                  </a:cubicBezTo>
                  <a:cubicBezTo>
                    <a:pt x="7917" y="5978"/>
                    <a:pt x="8030" y="5819"/>
                    <a:pt x="8194" y="5767"/>
                  </a:cubicBezTo>
                  <a:cubicBezTo>
                    <a:pt x="8239" y="5753"/>
                    <a:pt x="8284" y="5746"/>
                    <a:pt x="8328" y="5746"/>
                  </a:cubicBezTo>
                  <a:close/>
                  <a:moveTo>
                    <a:pt x="4577" y="7640"/>
                  </a:moveTo>
                  <a:cubicBezTo>
                    <a:pt x="4587" y="7640"/>
                    <a:pt x="4592" y="7645"/>
                    <a:pt x="4592" y="7650"/>
                  </a:cubicBezTo>
                  <a:lnTo>
                    <a:pt x="4937" y="8235"/>
                  </a:lnTo>
                  <a:cubicBezTo>
                    <a:pt x="5008" y="8369"/>
                    <a:pt x="5008" y="8523"/>
                    <a:pt x="4937" y="8651"/>
                  </a:cubicBezTo>
                  <a:cubicBezTo>
                    <a:pt x="4859" y="8779"/>
                    <a:pt x="4726" y="8861"/>
                    <a:pt x="4577" y="8861"/>
                  </a:cubicBezTo>
                  <a:cubicBezTo>
                    <a:pt x="4428" y="8861"/>
                    <a:pt x="4295" y="8779"/>
                    <a:pt x="4218" y="8651"/>
                  </a:cubicBezTo>
                  <a:cubicBezTo>
                    <a:pt x="4142" y="8523"/>
                    <a:pt x="4142" y="8369"/>
                    <a:pt x="4218" y="8235"/>
                  </a:cubicBezTo>
                  <a:lnTo>
                    <a:pt x="4556" y="7650"/>
                  </a:lnTo>
                  <a:cubicBezTo>
                    <a:pt x="4561" y="7645"/>
                    <a:pt x="4561" y="7640"/>
                    <a:pt x="4577" y="7640"/>
                  </a:cubicBezTo>
                  <a:close/>
                  <a:moveTo>
                    <a:pt x="4229" y="9205"/>
                  </a:moveTo>
                  <a:cubicBezTo>
                    <a:pt x="4265" y="9220"/>
                    <a:pt x="4305" y="9236"/>
                    <a:pt x="4341" y="9245"/>
                  </a:cubicBezTo>
                  <a:cubicBezTo>
                    <a:pt x="4295" y="9430"/>
                    <a:pt x="4203" y="9600"/>
                    <a:pt x="4064" y="9733"/>
                  </a:cubicBezTo>
                  <a:cubicBezTo>
                    <a:pt x="3869" y="9934"/>
                    <a:pt x="3602" y="10041"/>
                    <a:pt x="3325" y="10041"/>
                  </a:cubicBezTo>
                  <a:lnTo>
                    <a:pt x="1612" y="10041"/>
                  </a:lnTo>
                  <a:cubicBezTo>
                    <a:pt x="1663" y="9804"/>
                    <a:pt x="1791" y="9589"/>
                    <a:pt x="1992" y="9430"/>
                  </a:cubicBezTo>
                  <a:cubicBezTo>
                    <a:pt x="2176" y="9281"/>
                    <a:pt x="2413" y="9205"/>
                    <a:pt x="2653" y="9205"/>
                  </a:cubicBezTo>
                  <a:close/>
                  <a:moveTo>
                    <a:pt x="6522" y="9205"/>
                  </a:moveTo>
                  <a:cubicBezTo>
                    <a:pt x="6804" y="9205"/>
                    <a:pt x="7066" y="9312"/>
                    <a:pt x="7265" y="9513"/>
                  </a:cubicBezTo>
                  <a:cubicBezTo>
                    <a:pt x="7414" y="9662"/>
                    <a:pt x="7512" y="9841"/>
                    <a:pt x="7553" y="10041"/>
                  </a:cubicBezTo>
                  <a:lnTo>
                    <a:pt x="5839" y="10041"/>
                  </a:lnTo>
                  <a:cubicBezTo>
                    <a:pt x="5558" y="10041"/>
                    <a:pt x="5295" y="9934"/>
                    <a:pt x="5096" y="9733"/>
                  </a:cubicBezTo>
                  <a:cubicBezTo>
                    <a:pt x="4962" y="9600"/>
                    <a:pt x="4864" y="9430"/>
                    <a:pt x="4824" y="9245"/>
                  </a:cubicBezTo>
                  <a:cubicBezTo>
                    <a:pt x="4859" y="9236"/>
                    <a:pt x="4895" y="9220"/>
                    <a:pt x="4931" y="9205"/>
                  </a:cubicBezTo>
                  <a:close/>
                  <a:moveTo>
                    <a:pt x="4587" y="9754"/>
                  </a:moveTo>
                  <a:cubicBezTo>
                    <a:pt x="4649" y="9851"/>
                    <a:pt x="4721" y="9944"/>
                    <a:pt x="4803" y="10031"/>
                  </a:cubicBezTo>
                  <a:cubicBezTo>
                    <a:pt x="5080" y="10308"/>
                    <a:pt x="5449" y="10462"/>
                    <a:pt x="5839" y="10462"/>
                  </a:cubicBezTo>
                  <a:lnTo>
                    <a:pt x="7553" y="10462"/>
                  </a:lnTo>
                  <a:lnTo>
                    <a:pt x="7553" y="11365"/>
                  </a:lnTo>
                  <a:cubicBezTo>
                    <a:pt x="7553" y="11426"/>
                    <a:pt x="7528" y="11488"/>
                    <a:pt x="7476" y="11528"/>
                  </a:cubicBezTo>
                  <a:cubicBezTo>
                    <a:pt x="7396" y="11593"/>
                    <a:pt x="7313" y="11621"/>
                    <a:pt x="7236" y="11621"/>
                  </a:cubicBezTo>
                  <a:cubicBezTo>
                    <a:pt x="7051" y="11621"/>
                    <a:pt x="6902" y="11461"/>
                    <a:pt x="6917" y="11272"/>
                  </a:cubicBezTo>
                  <a:cubicBezTo>
                    <a:pt x="6922" y="11227"/>
                    <a:pt x="6901" y="11180"/>
                    <a:pt x="6865" y="11149"/>
                  </a:cubicBezTo>
                  <a:cubicBezTo>
                    <a:pt x="6813" y="11107"/>
                    <a:pt x="6758" y="11090"/>
                    <a:pt x="6708" y="11090"/>
                  </a:cubicBezTo>
                  <a:cubicBezTo>
                    <a:pt x="6591" y="11090"/>
                    <a:pt x="6496" y="11185"/>
                    <a:pt x="6496" y="11303"/>
                  </a:cubicBezTo>
                  <a:lnTo>
                    <a:pt x="6496" y="12463"/>
                  </a:lnTo>
                  <a:cubicBezTo>
                    <a:pt x="6496" y="12612"/>
                    <a:pt x="6399" y="12745"/>
                    <a:pt x="6250" y="12781"/>
                  </a:cubicBezTo>
                  <a:cubicBezTo>
                    <a:pt x="6225" y="12786"/>
                    <a:pt x="6200" y="12789"/>
                    <a:pt x="6176" y="12789"/>
                  </a:cubicBezTo>
                  <a:cubicBezTo>
                    <a:pt x="5998" y="12789"/>
                    <a:pt x="5854" y="12644"/>
                    <a:pt x="5854" y="12468"/>
                  </a:cubicBezTo>
                  <a:lnTo>
                    <a:pt x="5854" y="11878"/>
                  </a:lnTo>
                  <a:cubicBezTo>
                    <a:pt x="5854" y="11765"/>
                    <a:pt x="5768" y="11662"/>
                    <a:pt x="5650" y="11662"/>
                  </a:cubicBezTo>
                  <a:cubicBezTo>
                    <a:pt x="5647" y="11662"/>
                    <a:pt x="5644" y="11662"/>
                    <a:pt x="5641" y="11662"/>
                  </a:cubicBezTo>
                  <a:cubicBezTo>
                    <a:pt x="5527" y="11662"/>
                    <a:pt x="5434" y="11758"/>
                    <a:pt x="5434" y="11873"/>
                  </a:cubicBezTo>
                  <a:lnTo>
                    <a:pt x="5434" y="12468"/>
                  </a:lnTo>
                  <a:lnTo>
                    <a:pt x="5434" y="13519"/>
                  </a:lnTo>
                  <a:cubicBezTo>
                    <a:pt x="5434" y="13602"/>
                    <a:pt x="5404" y="13683"/>
                    <a:pt x="5342" y="13745"/>
                  </a:cubicBezTo>
                  <a:cubicBezTo>
                    <a:pt x="5280" y="13801"/>
                    <a:pt x="5203" y="13837"/>
                    <a:pt x="5115" y="13837"/>
                  </a:cubicBezTo>
                  <a:cubicBezTo>
                    <a:pt x="4942" y="13837"/>
                    <a:pt x="4798" y="13694"/>
                    <a:pt x="4798" y="13519"/>
                  </a:cubicBezTo>
                  <a:cubicBezTo>
                    <a:pt x="4798" y="13437"/>
                    <a:pt x="4757" y="13360"/>
                    <a:pt x="4680" y="13325"/>
                  </a:cubicBezTo>
                  <a:cubicBezTo>
                    <a:pt x="4648" y="13311"/>
                    <a:pt x="4617" y="13305"/>
                    <a:pt x="4587" y="13305"/>
                  </a:cubicBezTo>
                  <a:cubicBezTo>
                    <a:pt x="4470" y="13305"/>
                    <a:pt x="4372" y="13400"/>
                    <a:pt x="4372" y="13519"/>
                  </a:cubicBezTo>
                  <a:cubicBezTo>
                    <a:pt x="4372" y="13602"/>
                    <a:pt x="4341" y="13683"/>
                    <a:pt x="4279" y="13745"/>
                  </a:cubicBezTo>
                  <a:cubicBezTo>
                    <a:pt x="4221" y="13804"/>
                    <a:pt x="4139" y="13839"/>
                    <a:pt x="4054" y="13839"/>
                  </a:cubicBezTo>
                  <a:cubicBezTo>
                    <a:pt x="4042" y="13839"/>
                    <a:pt x="4030" y="13838"/>
                    <a:pt x="4018" y="13837"/>
                  </a:cubicBezTo>
                  <a:cubicBezTo>
                    <a:pt x="3853" y="13817"/>
                    <a:pt x="3736" y="13673"/>
                    <a:pt x="3736" y="13509"/>
                  </a:cubicBezTo>
                  <a:lnTo>
                    <a:pt x="3736" y="12463"/>
                  </a:lnTo>
                  <a:lnTo>
                    <a:pt x="3736" y="11883"/>
                  </a:lnTo>
                  <a:cubicBezTo>
                    <a:pt x="3736" y="11770"/>
                    <a:pt x="3644" y="11667"/>
                    <a:pt x="3531" y="11667"/>
                  </a:cubicBezTo>
                  <a:cubicBezTo>
                    <a:pt x="3528" y="11667"/>
                    <a:pt x="3525" y="11667"/>
                    <a:pt x="3522" y="11667"/>
                  </a:cubicBezTo>
                  <a:cubicBezTo>
                    <a:pt x="3408" y="11667"/>
                    <a:pt x="3315" y="11758"/>
                    <a:pt x="3315" y="11873"/>
                  </a:cubicBezTo>
                  <a:lnTo>
                    <a:pt x="3315" y="12463"/>
                  </a:lnTo>
                  <a:cubicBezTo>
                    <a:pt x="3315" y="12612"/>
                    <a:pt x="3218" y="12745"/>
                    <a:pt x="3074" y="12781"/>
                  </a:cubicBezTo>
                  <a:cubicBezTo>
                    <a:pt x="3049" y="12786"/>
                    <a:pt x="3024" y="12789"/>
                    <a:pt x="3000" y="12789"/>
                  </a:cubicBezTo>
                  <a:cubicBezTo>
                    <a:pt x="2821" y="12789"/>
                    <a:pt x="2674" y="12644"/>
                    <a:pt x="2674" y="12468"/>
                  </a:cubicBezTo>
                  <a:lnTo>
                    <a:pt x="2674" y="11308"/>
                  </a:lnTo>
                  <a:cubicBezTo>
                    <a:pt x="2674" y="11206"/>
                    <a:pt x="2602" y="11113"/>
                    <a:pt x="2499" y="11092"/>
                  </a:cubicBezTo>
                  <a:cubicBezTo>
                    <a:pt x="2485" y="11090"/>
                    <a:pt x="2471" y="11088"/>
                    <a:pt x="2458" y="11088"/>
                  </a:cubicBezTo>
                  <a:cubicBezTo>
                    <a:pt x="2344" y="11088"/>
                    <a:pt x="2253" y="11184"/>
                    <a:pt x="2253" y="11303"/>
                  </a:cubicBezTo>
                  <a:cubicBezTo>
                    <a:pt x="2253" y="11421"/>
                    <a:pt x="2191" y="11534"/>
                    <a:pt x="2084" y="11585"/>
                  </a:cubicBezTo>
                  <a:cubicBezTo>
                    <a:pt x="2033" y="11609"/>
                    <a:pt x="1982" y="11620"/>
                    <a:pt x="1933" y="11620"/>
                  </a:cubicBezTo>
                  <a:cubicBezTo>
                    <a:pt x="1757" y="11620"/>
                    <a:pt x="1612" y="11476"/>
                    <a:pt x="1612" y="11303"/>
                  </a:cubicBezTo>
                  <a:lnTo>
                    <a:pt x="1612" y="10462"/>
                  </a:lnTo>
                  <a:lnTo>
                    <a:pt x="3336" y="10462"/>
                  </a:lnTo>
                  <a:cubicBezTo>
                    <a:pt x="3725" y="10462"/>
                    <a:pt x="4095" y="10308"/>
                    <a:pt x="4372" y="10031"/>
                  </a:cubicBezTo>
                  <a:cubicBezTo>
                    <a:pt x="4454" y="9944"/>
                    <a:pt x="4526" y="9851"/>
                    <a:pt x="4587" y="9754"/>
                  </a:cubicBezTo>
                  <a:close/>
                  <a:moveTo>
                    <a:pt x="4577" y="1"/>
                  </a:moveTo>
                  <a:cubicBezTo>
                    <a:pt x="4506" y="1"/>
                    <a:pt x="4433" y="41"/>
                    <a:pt x="4398" y="108"/>
                  </a:cubicBezTo>
                  <a:lnTo>
                    <a:pt x="2407" y="3551"/>
                  </a:lnTo>
                  <a:cubicBezTo>
                    <a:pt x="2351" y="3643"/>
                    <a:pt x="2371" y="3766"/>
                    <a:pt x="2458" y="3833"/>
                  </a:cubicBezTo>
                  <a:cubicBezTo>
                    <a:pt x="2497" y="3862"/>
                    <a:pt x="2542" y="3876"/>
                    <a:pt x="2586" y="3876"/>
                  </a:cubicBezTo>
                  <a:cubicBezTo>
                    <a:pt x="2658" y="3876"/>
                    <a:pt x="2730" y="3838"/>
                    <a:pt x="2771" y="3771"/>
                  </a:cubicBezTo>
                  <a:lnTo>
                    <a:pt x="4577" y="637"/>
                  </a:lnTo>
                  <a:lnTo>
                    <a:pt x="7301" y="5352"/>
                  </a:lnTo>
                  <a:cubicBezTo>
                    <a:pt x="7230" y="5331"/>
                    <a:pt x="7153" y="5321"/>
                    <a:pt x="7076" y="5321"/>
                  </a:cubicBezTo>
                  <a:cubicBezTo>
                    <a:pt x="6692" y="5321"/>
                    <a:pt x="6363" y="5582"/>
                    <a:pt x="6270" y="5942"/>
                  </a:cubicBezTo>
                  <a:lnTo>
                    <a:pt x="4121" y="5942"/>
                  </a:lnTo>
                  <a:cubicBezTo>
                    <a:pt x="4028" y="5582"/>
                    <a:pt x="3706" y="5321"/>
                    <a:pt x="3315" y="5321"/>
                  </a:cubicBezTo>
                  <a:cubicBezTo>
                    <a:pt x="3069" y="5321"/>
                    <a:pt x="2849" y="5428"/>
                    <a:pt x="2695" y="5598"/>
                  </a:cubicBezTo>
                  <a:cubicBezTo>
                    <a:pt x="2546" y="5428"/>
                    <a:pt x="2320" y="5321"/>
                    <a:pt x="2074" y="5321"/>
                  </a:cubicBezTo>
                  <a:cubicBezTo>
                    <a:pt x="1997" y="5321"/>
                    <a:pt x="1920" y="5331"/>
                    <a:pt x="1852" y="5352"/>
                  </a:cubicBezTo>
                  <a:lnTo>
                    <a:pt x="2325" y="4526"/>
                  </a:lnTo>
                  <a:cubicBezTo>
                    <a:pt x="2382" y="4433"/>
                    <a:pt x="2361" y="4310"/>
                    <a:pt x="2274" y="4244"/>
                  </a:cubicBezTo>
                  <a:cubicBezTo>
                    <a:pt x="2236" y="4215"/>
                    <a:pt x="2193" y="4202"/>
                    <a:pt x="2150" y="4202"/>
                  </a:cubicBezTo>
                  <a:cubicBezTo>
                    <a:pt x="2077" y="4202"/>
                    <a:pt x="2005" y="4242"/>
                    <a:pt x="1966" y="4310"/>
                  </a:cubicBezTo>
                  <a:lnTo>
                    <a:pt x="1298" y="5459"/>
                  </a:lnTo>
                  <a:cubicBezTo>
                    <a:pt x="1237" y="5419"/>
                    <a:pt x="1165" y="5383"/>
                    <a:pt x="1089" y="5357"/>
                  </a:cubicBezTo>
                  <a:cubicBezTo>
                    <a:pt x="1006" y="5332"/>
                    <a:pt x="922" y="5320"/>
                    <a:pt x="839" y="5320"/>
                  </a:cubicBezTo>
                  <a:cubicBezTo>
                    <a:pt x="660" y="5320"/>
                    <a:pt x="486" y="5376"/>
                    <a:pt x="339" y="5485"/>
                  </a:cubicBezTo>
                  <a:cubicBezTo>
                    <a:pt x="124" y="5639"/>
                    <a:pt x="1" y="5890"/>
                    <a:pt x="1" y="6152"/>
                  </a:cubicBezTo>
                  <a:cubicBezTo>
                    <a:pt x="1" y="6896"/>
                    <a:pt x="606" y="7502"/>
                    <a:pt x="1350" y="7502"/>
                  </a:cubicBezTo>
                  <a:lnTo>
                    <a:pt x="4156" y="7502"/>
                  </a:lnTo>
                  <a:lnTo>
                    <a:pt x="3848" y="8025"/>
                  </a:lnTo>
                  <a:cubicBezTo>
                    <a:pt x="3715" y="8260"/>
                    <a:pt x="3699" y="8537"/>
                    <a:pt x="3808" y="8784"/>
                  </a:cubicBezTo>
                  <a:lnTo>
                    <a:pt x="2643" y="8784"/>
                  </a:lnTo>
                  <a:cubicBezTo>
                    <a:pt x="2631" y="8783"/>
                    <a:pt x="2619" y="8783"/>
                    <a:pt x="2607" y="8783"/>
                  </a:cubicBezTo>
                  <a:cubicBezTo>
                    <a:pt x="2476" y="8783"/>
                    <a:pt x="2346" y="8808"/>
                    <a:pt x="2228" y="8840"/>
                  </a:cubicBezTo>
                  <a:lnTo>
                    <a:pt x="2228" y="7988"/>
                  </a:lnTo>
                  <a:cubicBezTo>
                    <a:pt x="2222" y="7871"/>
                    <a:pt x="2125" y="7779"/>
                    <a:pt x="2013" y="7779"/>
                  </a:cubicBezTo>
                  <a:cubicBezTo>
                    <a:pt x="1894" y="7779"/>
                    <a:pt x="1781" y="7988"/>
                    <a:pt x="1781" y="7988"/>
                  </a:cubicBezTo>
                  <a:lnTo>
                    <a:pt x="1781" y="9056"/>
                  </a:lnTo>
                  <a:cubicBezTo>
                    <a:pt x="1715" y="9103"/>
                    <a:pt x="1653" y="9158"/>
                    <a:pt x="1591" y="9215"/>
                  </a:cubicBezTo>
                  <a:cubicBezTo>
                    <a:pt x="1319" y="9492"/>
                    <a:pt x="1165" y="9851"/>
                    <a:pt x="1165" y="10242"/>
                  </a:cubicBezTo>
                  <a:lnTo>
                    <a:pt x="1165" y="11282"/>
                  </a:lnTo>
                  <a:cubicBezTo>
                    <a:pt x="1165" y="11682"/>
                    <a:pt x="1473" y="12027"/>
                    <a:pt x="1873" y="12042"/>
                  </a:cubicBezTo>
                  <a:cubicBezTo>
                    <a:pt x="1884" y="12042"/>
                    <a:pt x="1894" y="12042"/>
                    <a:pt x="1904" y="12042"/>
                  </a:cubicBezTo>
                  <a:cubicBezTo>
                    <a:pt x="2020" y="12042"/>
                    <a:pt x="2128" y="12017"/>
                    <a:pt x="2228" y="11970"/>
                  </a:cubicBezTo>
                  <a:lnTo>
                    <a:pt x="2228" y="12452"/>
                  </a:lnTo>
                  <a:cubicBezTo>
                    <a:pt x="2228" y="12847"/>
                    <a:pt x="2536" y="13191"/>
                    <a:pt x="2936" y="13211"/>
                  </a:cubicBezTo>
                  <a:cubicBezTo>
                    <a:pt x="2946" y="13212"/>
                    <a:pt x="2956" y="13212"/>
                    <a:pt x="2966" y="13212"/>
                  </a:cubicBezTo>
                  <a:cubicBezTo>
                    <a:pt x="3079" y="13212"/>
                    <a:pt x="3191" y="13186"/>
                    <a:pt x="3289" y="13140"/>
                  </a:cubicBezTo>
                  <a:lnTo>
                    <a:pt x="3289" y="13505"/>
                  </a:lnTo>
                  <a:cubicBezTo>
                    <a:pt x="3289" y="13874"/>
                    <a:pt x="3552" y="14197"/>
                    <a:pt x="3915" y="14253"/>
                  </a:cubicBezTo>
                  <a:cubicBezTo>
                    <a:pt x="3957" y="14260"/>
                    <a:pt x="4000" y="14264"/>
                    <a:pt x="4042" y="14264"/>
                  </a:cubicBezTo>
                  <a:cubicBezTo>
                    <a:pt x="4238" y="14264"/>
                    <a:pt x="4423" y="14187"/>
                    <a:pt x="4568" y="14043"/>
                  </a:cubicBezTo>
                  <a:lnTo>
                    <a:pt x="4572" y="14038"/>
                  </a:lnTo>
                  <a:cubicBezTo>
                    <a:pt x="4705" y="14176"/>
                    <a:pt x="4895" y="14263"/>
                    <a:pt x="5106" y="14263"/>
                  </a:cubicBezTo>
                  <a:cubicBezTo>
                    <a:pt x="5306" y="14263"/>
                    <a:pt x="5491" y="14187"/>
                    <a:pt x="5634" y="14043"/>
                  </a:cubicBezTo>
                  <a:cubicBezTo>
                    <a:pt x="5778" y="13905"/>
                    <a:pt x="5854" y="13714"/>
                    <a:pt x="5854" y="13514"/>
                  </a:cubicBezTo>
                  <a:lnTo>
                    <a:pt x="5854" y="13140"/>
                  </a:lnTo>
                  <a:cubicBezTo>
                    <a:pt x="5954" y="13186"/>
                    <a:pt x="6062" y="13212"/>
                    <a:pt x="6178" y="13212"/>
                  </a:cubicBezTo>
                  <a:cubicBezTo>
                    <a:pt x="6188" y="13212"/>
                    <a:pt x="6199" y="13212"/>
                    <a:pt x="6209" y="13211"/>
                  </a:cubicBezTo>
                  <a:cubicBezTo>
                    <a:pt x="6604" y="13191"/>
                    <a:pt x="6912" y="12852"/>
                    <a:pt x="6912" y="12452"/>
                  </a:cubicBezTo>
                  <a:lnTo>
                    <a:pt x="6912" y="11970"/>
                  </a:lnTo>
                  <a:cubicBezTo>
                    <a:pt x="7010" y="12017"/>
                    <a:pt x="7122" y="12042"/>
                    <a:pt x="7236" y="12042"/>
                  </a:cubicBezTo>
                  <a:cubicBezTo>
                    <a:pt x="7245" y="12042"/>
                    <a:pt x="7255" y="12042"/>
                    <a:pt x="7265" y="12042"/>
                  </a:cubicBezTo>
                  <a:cubicBezTo>
                    <a:pt x="7666" y="12027"/>
                    <a:pt x="7973" y="11682"/>
                    <a:pt x="7973" y="11282"/>
                  </a:cubicBezTo>
                  <a:lnTo>
                    <a:pt x="7973" y="10242"/>
                  </a:lnTo>
                  <a:cubicBezTo>
                    <a:pt x="7973" y="9851"/>
                    <a:pt x="7824" y="9492"/>
                    <a:pt x="7547" y="9215"/>
                  </a:cubicBezTo>
                  <a:cubicBezTo>
                    <a:pt x="7492" y="9158"/>
                    <a:pt x="7424" y="9103"/>
                    <a:pt x="7358" y="9056"/>
                  </a:cubicBezTo>
                  <a:lnTo>
                    <a:pt x="7358" y="7983"/>
                  </a:lnTo>
                  <a:cubicBezTo>
                    <a:pt x="7358" y="7876"/>
                    <a:pt x="7281" y="7779"/>
                    <a:pt x="7178" y="7763"/>
                  </a:cubicBezTo>
                  <a:cubicBezTo>
                    <a:pt x="7170" y="7762"/>
                    <a:pt x="7161" y="7762"/>
                    <a:pt x="7153" y="7762"/>
                  </a:cubicBezTo>
                  <a:cubicBezTo>
                    <a:pt x="7036" y="7762"/>
                    <a:pt x="6943" y="7859"/>
                    <a:pt x="6943" y="7978"/>
                  </a:cubicBezTo>
                  <a:lnTo>
                    <a:pt x="6943" y="8850"/>
                  </a:lnTo>
                  <a:cubicBezTo>
                    <a:pt x="6809" y="8810"/>
                    <a:pt x="6671" y="8784"/>
                    <a:pt x="6527" y="8784"/>
                  </a:cubicBezTo>
                  <a:lnTo>
                    <a:pt x="5373" y="8784"/>
                  </a:lnTo>
                  <a:cubicBezTo>
                    <a:pt x="5480" y="8537"/>
                    <a:pt x="5470" y="8255"/>
                    <a:pt x="5331" y="8014"/>
                  </a:cubicBezTo>
                  <a:lnTo>
                    <a:pt x="5029" y="7476"/>
                  </a:lnTo>
                  <a:lnTo>
                    <a:pt x="5316" y="7476"/>
                  </a:lnTo>
                  <a:cubicBezTo>
                    <a:pt x="5316" y="7476"/>
                    <a:pt x="6214" y="7245"/>
                    <a:pt x="6455" y="6865"/>
                  </a:cubicBezTo>
                  <a:cubicBezTo>
                    <a:pt x="6696" y="7245"/>
                    <a:pt x="7599" y="7502"/>
                    <a:pt x="7599" y="7502"/>
                  </a:cubicBezTo>
                  <a:lnTo>
                    <a:pt x="7800" y="7502"/>
                  </a:lnTo>
                  <a:cubicBezTo>
                    <a:pt x="8543" y="7502"/>
                    <a:pt x="9154" y="6896"/>
                    <a:pt x="9154" y="6152"/>
                  </a:cubicBezTo>
                  <a:cubicBezTo>
                    <a:pt x="9154" y="5890"/>
                    <a:pt x="9025" y="5639"/>
                    <a:pt x="8816" y="5485"/>
                  </a:cubicBezTo>
                  <a:cubicBezTo>
                    <a:pt x="8668" y="5376"/>
                    <a:pt x="8492" y="5320"/>
                    <a:pt x="8312" y="5320"/>
                  </a:cubicBezTo>
                  <a:cubicBezTo>
                    <a:pt x="8228" y="5320"/>
                    <a:pt x="8144" y="5332"/>
                    <a:pt x="8061" y="5357"/>
                  </a:cubicBezTo>
                  <a:cubicBezTo>
                    <a:pt x="7984" y="5383"/>
                    <a:pt x="7917" y="5419"/>
                    <a:pt x="7850" y="5459"/>
                  </a:cubicBezTo>
                  <a:lnTo>
                    <a:pt x="4762" y="108"/>
                  </a:lnTo>
                  <a:cubicBezTo>
                    <a:pt x="4726" y="41"/>
                    <a:pt x="4654" y="1"/>
                    <a:pt x="4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1721575" y="2112275"/>
              <a:ext cx="11450" cy="10550"/>
            </a:xfrm>
            <a:custGeom>
              <a:avLst/>
              <a:gdLst/>
              <a:ahLst/>
              <a:cxnLst/>
              <a:rect l="l" t="t" r="r" b="b"/>
              <a:pathLst>
                <a:path w="458" h="422" extrusionOk="0">
                  <a:moveTo>
                    <a:pt x="234" y="1"/>
                  </a:moveTo>
                  <a:cubicBezTo>
                    <a:pt x="185" y="1"/>
                    <a:pt x="135" y="18"/>
                    <a:pt x="93" y="57"/>
                  </a:cubicBezTo>
                  <a:cubicBezTo>
                    <a:pt x="15" y="123"/>
                    <a:pt x="1" y="241"/>
                    <a:pt x="57" y="329"/>
                  </a:cubicBezTo>
                  <a:cubicBezTo>
                    <a:pt x="94" y="387"/>
                    <a:pt x="163" y="422"/>
                    <a:pt x="232" y="422"/>
                  </a:cubicBezTo>
                  <a:cubicBezTo>
                    <a:pt x="247" y="422"/>
                    <a:pt x="263" y="420"/>
                    <a:pt x="278" y="416"/>
                  </a:cubicBezTo>
                  <a:cubicBezTo>
                    <a:pt x="370" y="400"/>
                    <a:pt x="441" y="318"/>
                    <a:pt x="446" y="225"/>
                  </a:cubicBezTo>
                  <a:cubicBezTo>
                    <a:pt x="458" y="93"/>
                    <a:pt x="348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1704250" y="2156725"/>
              <a:ext cx="11450" cy="10550"/>
            </a:xfrm>
            <a:custGeom>
              <a:avLst/>
              <a:gdLst/>
              <a:ahLst/>
              <a:cxnLst/>
              <a:rect l="l" t="t" r="r" b="b"/>
              <a:pathLst>
                <a:path w="458" h="422" extrusionOk="0">
                  <a:moveTo>
                    <a:pt x="238" y="0"/>
                  </a:moveTo>
                  <a:cubicBezTo>
                    <a:pt x="187" y="0"/>
                    <a:pt x="136" y="16"/>
                    <a:pt x="98" y="48"/>
                  </a:cubicBezTo>
                  <a:cubicBezTo>
                    <a:pt x="16" y="121"/>
                    <a:pt x="0" y="239"/>
                    <a:pt x="57" y="331"/>
                  </a:cubicBezTo>
                  <a:cubicBezTo>
                    <a:pt x="96" y="387"/>
                    <a:pt x="160" y="421"/>
                    <a:pt x="228" y="421"/>
                  </a:cubicBezTo>
                  <a:cubicBezTo>
                    <a:pt x="241" y="421"/>
                    <a:pt x="254" y="420"/>
                    <a:pt x="268" y="418"/>
                  </a:cubicBezTo>
                  <a:cubicBezTo>
                    <a:pt x="360" y="403"/>
                    <a:pt x="426" y="336"/>
                    <a:pt x="442" y="249"/>
                  </a:cubicBezTo>
                  <a:cubicBezTo>
                    <a:pt x="457" y="157"/>
                    <a:pt x="412" y="59"/>
                    <a:pt x="324" y="17"/>
                  </a:cubicBezTo>
                  <a:cubicBezTo>
                    <a:pt x="297" y="6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1749525" y="2141025"/>
              <a:ext cx="11150" cy="10525"/>
            </a:xfrm>
            <a:custGeom>
              <a:avLst/>
              <a:gdLst/>
              <a:ahLst/>
              <a:cxnLst/>
              <a:rect l="l" t="t" r="r" b="b"/>
              <a:pathLst>
                <a:path w="446" h="421" extrusionOk="0">
                  <a:moveTo>
                    <a:pt x="228" y="0"/>
                  </a:moveTo>
                  <a:cubicBezTo>
                    <a:pt x="177" y="0"/>
                    <a:pt x="125" y="19"/>
                    <a:pt x="83" y="61"/>
                  </a:cubicBezTo>
                  <a:cubicBezTo>
                    <a:pt x="11" y="133"/>
                    <a:pt x="1" y="245"/>
                    <a:pt x="57" y="328"/>
                  </a:cubicBezTo>
                  <a:cubicBezTo>
                    <a:pt x="94" y="386"/>
                    <a:pt x="162" y="421"/>
                    <a:pt x="233" y="421"/>
                  </a:cubicBezTo>
                  <a:cubicBezTo>
                    <a:pt x="250" y="421"/>
                    <a:pt x="266" y="419"/>
                    <a:pt x="283" y="415"/>
                  </a:cubicBezTo>
                  <a:cubicBezTo>
                    <a:pt x="375" y="394"/>
                    <a:pt x="441" y="307"/>
                    <a:pt x="441" y="214"/>
                  </a:cubicBezTo>
                  <a:cubicBezTo>
                    <a:pt x="446" y="88"/>
                    <a:pt x="338" y="0"/>
                    <a:pt x="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1745175" y="2174225"/>
              <a:ext cx="14125" cy="10550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291" y="1"/>
                  </a:moveTo>
                  <a:cubicBezTo>
                    <a:pt x="235" y="1"/>
                    <a:pt x="179" y="22"/>
                    <a:pt x="139" y="62"/>
                  </a:cubicBezTo>
                  <a:cubicBezTo>
                    <a:pt x="1" y="195"/>
                    <a:pt x="108" y="422"/>
                    <a:pt x="285" y="422"/>
                  </a:cubicBezTo>
                  <a:cubicBezTo>
                    <a:pt x="292" y="422"/>
                    <a:pt x="300" y="422"/>
                    <a:pt x="308" y="421"/>
                  </a:cubicBezTo>
                  <a:cubicBezTo>
                    <a:pt x="499" y="401"/>
                    <a:pt x="565" y="155"/>
                    <a:pt x="416" y="41"/>
                  </a:cubicBezTo>
                  <a:cubicBezTo>
                    <a:pt x="379" y="14"/>
                    <a:pt x="33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1794400" y="2070825"/>
              <a:ext cx="81500" cy="81475"/>
            </a:xfrm>
            <a:custGeom>
              <a:avLst/>
              <a:gdLst/>
              <a:ahLst/>
              <a:cxnLst/>
              <a:rect l="l" t="t" r="r" b="b"/>
              <a:pathLst>
                <a:path w="3260" h="3259" extrusionOk="0">
                  <a:moveTo>
                    <a:pt x="1632" y="443"/>
                  </a:moveTo>
                  <a:lnTo>
                    <a:pt x="1663" y="591"/>
                  </a:lnTo>
                  <a:cubicBezTo>
                    <a:pt x="1767" y="1099"/>
                    <a:pt x="2162" y="1494"/>
                    <a:pt x="2669" y="1597"/>
                  </a:cubicBezTo>
                  <a:lnTo>
                    <a:pt x="2818" y="1627"/>
                  </a:lnTo>
                  <a:lnTo>
                    <a:pt x="2669" y="1658"/>
                  </a:lnTo>
                  <a:cubicBezTo>
                    <a:pt x="2162" y="1760"/>
                    <a:pt x="1767" y="2161"/>
                    <a:pt x="1663" y="2669"/>
                  </a:cubicBezTo>
                  <a:lnTo>
                    <a:pt x="1632" y="2818"/>
                  </a:lnTo>
                  <a:lnTo>
                    <a:pt x="1602" y="2669"/>
                  </a:lnTo>
                  <a:cubicBezTo>
                    <a:pt x="1499" y="2161"/>
                    <a:pt x="1104" y="1760"/>
                    <a:pt x="592" y="1658"/>
                  </a:cubicBezTo>
                  <a:lnTo>
                    <a:pt x="443" y="1627"/>
                  </a:lnTo>
                  <a:lnTo>
                    <a:pt x="592" y="1597"/>
                  </a:lnTo>
                  <a:cubicBezTo>
                    <a:pt x="1104" y="1494"/>
                    <a:pt x="1499" y="1099"/>
                    <a:pt x="1602" y="591"/>
                  </a:cubicBezTo>
                  <a:lnTo>
                    <a:pt x="1632" y="443"/>
                  </a:lnTo>
                  <a:close/>
                  <a:moveTo>
                    <a:pt x="1632" y="1"/>
                  </a:moveTo>
                  <a:cubicBezTo>
                    <a:pt x="1428" y="1"/>
                    <a:pt x="1258" y="140"/>
                    <a:pt x="1217" y="339"/>
                  </a:cubicBezTo>
                  <a:lnTo>
                    <a:pt x="1187" y="504"/>
                  </a:lnTo>
                  <a:cubicBezTo>
                    <a:pt x="1115" y="848"/>
                    <a:pt x="853" y="1114"/>
                    <a:pt x="509" y="1182"/>
                  </a:cubicBezTo>
                  <a:lnTo>
                    <a:pt x="340" y="1217"/>
                  </a:lnTo>
                  <a:cubicBezTo>
                    <a:pt x="140" y="1258"/>
                    <a:pt x="1" y="1428"/>
                    <a:pt x="1" y="1627"/>
                  </a:cubicBezTo>
                  <a:cubicBezTo>
                    <a:pt x="1" y="1833"/>
                    <a:pt x="140" y="2002"/>
                    <a:pt x="340" y="2044"/>
                  </a:cubicBezTo>
                  <a:lnTo>
                    <a:pt x="509" y="2074"/>
                  </a:lnTo>
                  <a:cubicBezTo>
                    <a:pt x="853" y="2146"/>
                    <a:pt x="1115" y="2413"/>
                    <a:pt x="1187" y="2752"/>
                  </a:cubicBezTo>
                  <a:lnTo>
                    <a:pt x="1217" y="2920"/>
                  </a:lnTo>
                  <a:cubicBezTo>
                    <a:pt x="1258" y="3121"/>
                    <a:pt x="1428" y="3259"/>
                    <a:pt x="1632" y="3259"/>
                  </a:cubicBezTo>
                  <a:cubicBezTo>
                    <a:pt x="1833" y="3259"/>
                    <a:pt x="2002" y="3121"/>
                    <a:pt x="2044" y="2920"/>
                  </a:cubicBezTo>
                  <a:lnTo>
                    <a:pt x="2079" y="2752"/>
                  </a:lnTo>
                  <a:cubicBezTo>
                    <a:pt x="2146" y="2413"/>
                    <a:pt x="2413" y="2146"/>
                    <a:pt x="2757" y="2074"/>
                  </a:cubicBezTo>
                  <a:lnTo>
                    <a:pt x="2920" y="2044"/>
                  </a:lnTo>
                  <a:cubicBezTo>
                    <a:pt x="3121" y="2002"/>
                    <a:pt x="3259" y="1833"/>
                    <a:pt x="3259" y="1627"/>
                  </a:cubicBezTo>
                  <a:cubicBezTo>
                    <a:pt x="3259" y="1428"/>
                    <a:pt x="3121" y="1258"/>
                    <a:pt x="2920" y="1217"/>
                  </a:cubicBezTo>
                  <a:lnTo>
                    <a:pt x="2757" y="1182"/>
                  </a:lnTo>
                  <a:cubicBezTo>
                    <a:pt x="2413" y="1114"/>
                    <a:pt x="2146" y="848"/>
                    <a:pt x="2079" y="504"/>
                  </a:cubicBezTo>
                  <a:lnTo>
                    <a:pt x="2044" y="339"/>
                  </a:lnTo>
                  <a:cubicBezTo>
                    <a:pt x="2002" y="140"/>
                    <a:pt x="1833" y="1"/>
                    <a:pt x="1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1593950" y="2260150"/>
              <a:ext cx="10550" cy="24400"/>
            </a:xfrm>
            <a:custGeom>
              <a:avLst/>
              <a:gdLst/>
              <a:ahLst/>
              <a:cxnLst/>
              <a:rect l="l" t="t" r="r" b="b"/>
              <a:pathLst>
                <a:path w="422" h="976" extrusionOk="0">
                  <a:moveTo>
                    <a:pt x="206" y="0"/>
                  </a:moveTo>
                  <a:cubicBezTo>
                    <a:pt x="88" y="5"/>
                    <a:pt x="1" y="109"/>
                    <a:pt x="1" y="221"/>
                  </a:cubicBezTo>
                  <a:lnTo>
                    <a:pt x="1" y="755"/>
                  </a:lnTo>
                  <a:cubicBezTo>
                    <a:pt x="1" y="873"/>
                    <a:pt x="88" y="971"/>
                    <a:pt x="206" y="976"/>
                  </a:cubicBezTo>
                  <a:cubicBezTo>
                    <a:pt x="209" y="976"/>
                    <a:pt x="212" y="976"/>
                    <a:pt x="215" y="976"/>
                  </a:cubicBezTo>
                  <a:cubicBezTo>
                    <a:pt x="328" y="976"/>
                    <a:pt x="422" y="880"/>
                    <a:pt x="422" y="765"/>
                  </a:cubicBezTo>
                  <a:lnTo>
                    <a:pt x="422" y="211"/>
                  </a:lnTo>
                  <a:cubicBezTo>
                    <a:pt x="422" y="93"/>
                    <a:pt x="323" y="0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1593950" y="2297975"/>
              <a:ext cx="10550" cy="24400"/>
            </a:xfrm>
            <a:custGeom>
              <a:avLst/>
              <a:gdLst/>
              <a:ahLst/>
              <a:cxnLst/>
              <a:rect l="l" t="t" r="r" b="b"/>
              <a:pathLst>
                <a:path w="422" h="976" extrusionOk="0">
                  <a:moveTo>
                    <a:pt x="206" y="1"/>
                  </a:moveTo>
                  <a:cubicBezTo>
                    <a:pt x="88" y="7"/>
                    <a:pt x="1" y="104"/>
                    <a:pt x="1" y="222"/>
                  </a:cubicBezTo>
                  <a:lnTo>
                    <a:pt x="1" y="755"/>
                  </a:lnTo>
                  <a:cubicBezTo>
                    <a:pt x="1" y="869"/>
                    <a:pt x="88" y="971"/>
                    <a:pt x="206" y="976"/>
                  </a:cubicBezTo>
                  <a:cubicBezTo>
                    <a:pt x="323" y="976"/>
                    <a:pt x="422" y="884"/>
                    <a:pt x="422" y="765"/>
                  </a:cubicBezTo>
                  <a:lnTo>
                    <a:pt x="422" y="211"/>
                  </a:lnTo>
                  <a:cubicBezTo>
                    <a:pt x="422" y="93"/>
                    <a:pt x="323" y="1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1605500" y="2285825"/>
              <a:ext cx="24775" cy="10525"/>
            </a:xfrm>
            <a:custGeom>
              <a:avLst/>
              <a:gdLst/>
              <a:ahLst/>
              <a:cxnLst/>
              <a:rect l="l" t="t" r="r" b="b"/>
              <a:pathLst>
                <a:path w="991" h="421" extrusionOk="0">
                  <a:moveTo>
                    <a:pt x="226" y="0"/>
                  </a:moveTo>
                  <a:cubicBezTo>
                    <a:pt x="107" y="0"/>
                    <a:pt x="10" y="93"/>
                    <a:pt x="5" y="205"/>
                  </a:cubicBezTo>
                  <a:cubicBezTo>
                    <a:pt x="0" y="323"/>
                    <a:pt x="98" y="420"/>
                    <a:pt x="216" y="420"/>
                  </a:cubicBezTo>
                  <a:lnTo>
                    <a:pt x="760" y="420"/>
                  </a:lnTo>
                  <a:cubicBezTo>
                    <a:pt x="867" y="420"/>
                    <a:pt x="964" y="344"/>
                    <a:pt x="976" y="235"/>
                  </a:cubicBezTo>
                  <a:cubicBezTo>
                    <a:pt x="990" y="107"/>
                    <a:pt x="893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1567775" y="2285825"/>
              <a:ext cx="24425" cy="10525"/>
            </a:xfrm>
            <a:custGeom>
              <a:avLst/>
              <a:gdLst/>
              <a:ahLst/>
              <a:cxnLst/>
              <a:rect l="l" t="t" r="r" b="b"/>
              <a:pathLst>
                <a:path w="977" h="421" extrusionOk="0">
                  <a:moveTo>
                    <a:pt x="221" y="0"/>
                  </a:moveTo>
                  <a:cubicBezTo>
                    <a:pt x="103" y="0"/>
                    <a:pt x="6" y="93"/>
                    <a:pt x="1" y="205"/>
                  </a:cubicBezTo>
                  <a:cubicBezTo>
                    <a:pt x="1" y="323"/>
                    <a:pt x="93" y="420"/>
                    <a:pt x="212" y="420"/>
                  </a:cubicBezTo>
                  <a:lnTo>
                    <a:pt x="755" y="420"/>
                  </a:lnTo>
                  <a:cubicBezTo>
                    <a:pt x="873" y="420"/>
                    <a:pt x="970" y="333"/>
                    <a:pt x="976" y="216"/>
                  </a:cubicBezTo>
                  <a:cubicBezTo>
                    <a:pt x="976" y="98"/>
                    <a:pt x="884" y="0"/>
                    <a:pt x="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35"/>
          <p:cNvSpPr txBox="1"/>
          <p:nvPr/>
        </p:nvSpPr>
        <p:spPr>
          <a:xfrm>
            <a:off x="611175" y="1271600"/>
            <a:ext cx="2544900" cy="3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Irish Grover"/>
                <a:ea typeface="Irish Grover"/>
                <a:cs typeface="Irish Grover"/>
                <a:sym typeface="Irish Grover"/>
              </a:rPr>
              <a:t>Using Photon PUN2:</a:t>
            </a:r>
            <a:endParaRPr sz="1800" b="1">
              <a:solidFill>
                <a:schemeClr val="dk2"/>
              </a:solidFill>
              <a:latin typeface="Irish Grover"/>
              <a:ea typeface="Irish Grover"/>
              <a:cs typeface="Irish Grover"/>
              <a:sym typeface="Irish Grov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2"/>
              </a:solidFill>
              <a:latin typeface="Irish Grover"/>
              <a:ea typeface="Irish Grover"/>
              <a:cs typeface="Irish Grover"/>
              <a:sym typeface="Irish Grov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llota Text"/>
              <a:buChar char="✷"/>
            </a:pPr>
            <a:r>
              <a:rPr lang="en" sz="1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Low latency connections for 2 player duels.</a:t>
            </a:r>
            <a:endParaRPr sz="16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llota Text"/>
              <a:buChar char="✷"/>
            </a:pPr>
            <a:r>
              <a:rPr lang="en" sz="1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Synchronized AI interactions.</a:t>
            </a:r>
            <a:endParaRPr sz="16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ellota Text"/>
              <a:buChar char="✷"/>
            </a:pPr>
            <a:r>
              <a:rPr lang="en" sz="1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Synchronized game object physics interactions</a:t>
            </a:r>
            <a:r>
              <a:rPr lang="en" sz="1600" b="1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sz="1600" b="1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718" name="Google Shape;718;p35"/>
          <p:cNvSpPr/>
          <p:nvPr/>
        </p:nvSpPr>
        <p:spPr>
          <a:xfrm rot="4718480" flipH="1">
            <a:off x="1969373" y="3935236"/>
            <a:ext cx="773492" cy="766285"/>
          </a:xfrm>
          <a:custGeom>
            <a:avLst/>
            <a:gdLst/>
            <a:ahLst/>
            <a:cxnLst/>
            <a:rect l="l" t="t" r="r" b="b"/>
            <a:pathLst>
              <a:path w="14274" h="14141" extrusionOk="0">
                <a:moveTo>
                  <a:pt x="13661" y="428"/>
                </a:moveTo>
                <a:cubicBezTo>
                  <a:pt x="13695" y="428"/>
                  <a:pt x="13729" y="441"/>
                  <a:pt x="13756" y="468"/>
                </a:cubicBezTo>
                <a:cubicBezTo>
                  <a:pt x="13807" y="519"/>
                  <a:pt x="13807" y="601"/>
                  <a:pt x="13756" y="652"/>
                </a:cubicBezTo>
                <a:lnTo>
                  <a:pt x="9041" y="5594"/>
                </a:lnTo>
                <a:lnTo>
                  <a:pt x="8932" y="5485"/>
                </a:lnTo>
                <a:cubicBezTo>
                  <a:pt x="8889" y="5442"/>
                  <a:pt x="8834" y="5420"/>
                  <a:pt x="8779" y="5420"/>
                </a:cubicBezTo>
                <a:cubicBezTo>
                  <a:pt x="8725" y="5420"/>
                  <a:pt x="8671" y="5442"/>
                  <a:pt x="8630" y="5485"/>
                </a:cubicBezTo>
                <a:cubicBezTo>
                  <a:pt x="8548" y="5568"/>
                  <a:pt x="8548" y="5701"/>
                  <a:pt x="8630" y="5783"/>
                </a:cubicBezTo>
                <a:lnTo>
                  <a:pt x="8892" y="6049"/>
                </a:lnTo>
                <a:lnTo>
                  <a:pt x="9025" y="6183"/>
                </a:lnTo>
                <a:cubicBezTo>
                  <a:pt x="8594" y="6456"/>
                  <a:pt x="7665" y="7065"/>
                  <a:pt x="7281" y="7481"/>
                </a:cubicBezTo>
                <a:lnTo>
                  <a:pt x="5243" y="9667"/>
                </a:lnTo>
                <a:lnTo>
                  <a:pt x="4556" y="8980"/>
                </a:lnTo>
                <a:lnTo>
                  <a:pt x="4916" y="8646"/>
                </a:lnTo>
                <a:cubicBezTo>
                  <a:pt x="4916" y="8641"/>
                  <a:pt x="4916" y="8641"/>
                  <a:pt x="4921" y="8641"/>
                </a:cubicBezTo>
                <a:cubicBezTo>
                  <a:pt x="5274" y="8282"/>
                  <a:pt x="5567" y="7723"/>
                  <a:pt x="5726" y="7379"/>
                </a:cubicBezTo>
                <a:lnTo>
                  <a:pt x="5844" y="7496"/>
                </a:lnTo>
                <a:lnTo>
                  <a:pt x="6095" y="7748"/>
                </a:lnTo>
                <a:cubicBezTo>
                  <a:pt x="6136" y="7789"/>
                  <a:pt x="6193" y="7810"/>
                  <a:pt x="6249" y="7810"/>
                </a:cubicBezTo>
                <a:cubicBezTo>
                  <a:pt x="6301" y="7810"/>
                  <a:pt x="6358" y="7789"/>
                  <a:pt x="6398" y="7748"/>
                </a:cubicBezTo>
                <a:cubicBezTo>
                  <a:pt x="6481" y="7666"/>
                  <a:pt x="6481" y="7533"/>
                  <a:pt x="6398" y="7451"/>
                </a:cubicBezTo>
                <a:lnTo>
                  <a:pt x="6301" y="7353"/>
                </a:lnTo>
                <a:lnTo>
                  <a:pt x="13571" y="463"/>
                </a:lnTo>
                <a:cubicBezTo>
                  <a:pt x="13596" y="440"/>
                  <a:pt x="13628" y="428"/>
                  <a:pt x="13661" y="428"/>
                </a:cubicBezTo>
                <a:close/>
                <a:moveTo>
                  <a:pt x="4023" y="9051"/>
                </a:moveTo>
                <a:lnTo>
                  <a:pt x="5096" y="10119"/>
                </a:lnTo>
                <a:cubicBezTo>
                  <a:pt x="4033" y="10986"/>
                  <a:pt x="3043" y="11945"/>
                  <a:pt x="2140" y="12975"/>
                </a:cubicBezTo>
                <a:lnTo>
                  <a:pt x="1591" y="12432"/>
                </a:lnTo>
                <a:cubicBezTo>
                  <a:pt x="1550" y="12389"/>
                  <a:pt x="1496" y="12367"/>
                  <a:pt x="1442" y="12367"/>
                </a:cubicBezTo>
                <a:cubicBezTo>
                  <a:pt x="1388" y="12367"/>
                  <a:pt x="1335" y="12389"/>
                  <a:pt x="1293" y="12432"/>
                </a:cubicBezTo>
                <a:cubicBezTo>
                  <a:pt x="1206" y="12514"/>
                  <a:pt x="1206" y="12648"/>
                  <a:pt x="1293" y="12729"/>
                </a:cubicBezTo>
                <a:lnTo>
                  <a:pt x="1863" y="13299"/>
                </a:lnTo>
                <a:cubicBezTo>
                  <a:pt x="1776" y="13401"/>
                  <a:pt x="1689" y="13505"/>
                  <a:pt x="1606" y="13607"/>
                </a:cubicBezTo>
                <a:lnTo>
                  <a:pt x="534" y="12535"/>
                </a:lnTo>
                <a:cubicBezTo>
                  <a:pt x="1627" y="11647"/>
                  <a:pt x="2643" y="10657"/>
                  <a:pt x="3561" y="9595"/>
                </a:cubicBezTo>
                <a:lnTo>
                  <a:pt x="4177" y="10205"/>
                </a:lnTo>
                <a:cubicBezTo>
                  <a:pt x="4218" y="10252"/>
                  <a:pt x="4274" y="10273"/>
                  <a:pt x="4326" y="10273"/>
                </a:cubicBezTo>
                <a:cubicBezTo>
                  <a:pt x="4381" y="10273"/>
                  <a:pt x="4433" y="10252"/>
                  <a:pt x="4480" y="10205"/>
                </a:cubicBezTo>
                <a:cubicBezTo>
                  <a:pt x="4561" y="10124"/>
                  <a:pt x="4561" y="9989"/>
                  <a:pt x="4480" y="9908"/>
                </a:cubicBezTo>
                <a:lnTo>
                  <a:pt x="3838" y="9272"/>
                </a:lnTo>
                <a:cubicBezTo>
                  <a:pt x="3900" y="9195"/>
                  <a:pt x="3962" y="9123"/>
                  <a:pt x="4023" y="9051"/>
                </a:cubicBezTo>
                <a:close/>
                <a:moveTo>
                  <a:pt x="13663" y="0"/>
                </a:moveTo>
                <a:cubicBezTo>
                  <a:pt x="13525" y="0"/>
                  <a:pt x="13387" y="52"/>
                  <a:pt x="13278" y="155"/>
                </a:cubicBezTo>
                <a:lnTo>
                  <a:pt x="5998" y="7050"/>
                </a:lnTo>
                <a:lnTo>
                  <a:pt x="5804" y="6856"/>
                </a:lnTo>
                <a:cubicBezTo>
                  <a:pt x="5761" y="6813"/>
                  <a:pt x="5705" y="6791"/>
                  <a:pt x="5646" y="6791"/>
                </a:cubicBezTo>
                <a:cubicBezTo>
                  <a:pt x="5633" y="6791"/>
                  <a:pt x="5621" y="6792"/>
                  <a:pt x="5608" y="6794"/>
                </a:cubicBezTo>
                <a:cubicBezTo>
                  <a:pt x="5536" y="6809"/>
                  <a:pt x="5480" y="6861"/>
                  <a:pt x="5454" y="6927"/>
                </a:cubicBezTo>
                <a:cubicBezTo>
                  <a:pt x="5449" y="6937"/>
                  <a:pt x="5085" y="7872"/>
                  <a:pt x="4618" y="8333"/>
                </a:cubicBezTo>
                <a:lnTo>
                  <a:pt x="4253" y="8677"/>
                </a:lnTo>
                <a:lnTo>
                  <a:pt x="4156" y="8580"/>
                </a:lnTo>
                <a:cubicBezTo>
                  <a:pt x="4116" y="8538"/>
                  <a:pt x="4054" y="8518"/>
                  <a:pt x="3997" y="8518"/>
                </a:cubicBezTo>
                <a:cubicBezTo>
                  <a:pt x="3936" y="8523"/>
                  <a:pt x="3879" y="8549"/>
                  <a:pt x="3838" y="8599"/>
                </a:cubicBezTo>
                <a:cubicBezTo>
                  <a:pt x="2730" y="9980"/>
                  <a:pt x="1468" y="11247"/>
                  <a:pt x="83" y="12355"/>
                </a:cubicBezTo>
                <a:cubicBezTo>
                  <a:pt x="36" y="12391"/>
                  <a:pt x="5" y="12447"/>
                  <a:pt x="5" y="12509"/>
                </a:cubicBezTo>
                <a:cubicBezTo>
                  <a:pt x="0" y="12570"/>
                  <a:pt x="26" y="12627"/>
                  <a:pt x="67" y="12668"/>
                </a:cubicBezTo>
                <a:lnTo>
                  <a:pt x="1473" y="14074"/>
                </a:lnTo>
                <a:cubicBezTo>
                  <a:pt x="1514" y="14114"/>
                  <a:pt x="1565" y="14140"/>
                  <a:pt x="1622" y="14140"/>
                </a:cubicBezTo>
                <a:lnTo>
                  <a:pt x="1632" y="14140"/>
                </a:lnTo>
                <a:cubicBezTo>
                  <a:pt x="1694" y="14135"/>
                  <a:pt x="1750" y="14105"/>
                  <a:pt x="1791" y="14059"/>
                </a:cubicBezTo>
                <a:cubicBezTo>
                  <a:pt x="2899" y="12674"/>
                  <a:pt x="4161" y="11412"/>
                  <a:pt x="5546" y="10303"/>
                </a:cubicBezTo>
                <a:cubicBezTo>
                  <a:pt x="5593" y="10267"/>
                  <a:pt x="5624" y="10211"/>
                  <a:pt x="5624" y="10150"/>
                </a:cubicBezTo>
                <a:cubicBezTo>
                  <a:pt x="5629" y="10088"/>
                  <a:pt x="5603" y="10031"/>
                  <a:pt x="5562" y="9985"/>
                </a:cubicBezTo>
                <a:lnTo>
                  <a:pt x="5546" y="9970"/>
                </a:lnTo>
                <a:lnTo>
                  <a:pt x="7589" y="7773"/>
                </a:lnTo>
                <a:cubicBezTo>
                  <a:pt x="8056" y="7276"/>
                  <a:pt x="9461" y="6414"/>
                  <a:pt x="9477" y="6404"/>
                </a:cubicBezTo>
                <a:cubicBezTo>
                  <a:pt x="9533" y="6368"/>
                  <a:pt x="9569" y="6312"/>
                  <a:pt x="9579" y="6245"/>
                </a:cubicBezTo>
                <a:cubicBezTo>
                  <a:pt x="9584" y="6183"/>
                  <a:pt x="9564" y="6117"/>
                  <a:pt x="9517" y="6070"/>
                </a:cubicBezTo>
                <a:lnTo>
                  <a:pt x="9344" y="5895"/>
                </a:lnTo>
                <a:lnTo>
                  <a:pt x="14063" y="950"/>
                </a:lnTo>
                <a:cubicBezTo>
                  <a:pt x="14274" y="730"/>
                  <a:pt x="14269" y="380"/>
                  <a:pt x="14058" y="165"/>
                </a:cubicBezTo>
                <a:cubicBezTo>
                  <a:pt x="13949" y="55"/>
                  <a:pt x="13806" y="0"/>
                  <a:pt x="136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36"/>
          <p:cNvGrpSpPr/>
          <p:nvPr/>
        </p:nvGrpSpPr>
        <p:grpSpPr>
          <a:xfrm>
            <a:off x="595650" y="183150"/>
            <a:ext cx="7952700" cy="4777200"/>
            <a:chOff x="595650" y="183150"/>
            <a:chExt cx="7952700" cy="4777200"/>
          </a:xfrm>
        </p:grpSpPr>
        <p:sp>
          <p:nvSpPr>
            <p:cNvPr id="724" name="Google Shape;724;p36"/>
            <p:cNvSpPr/>
            <p:nvPr/>
          </p:nvSpPr>
          <p:spPr>
            <a:xfrm>
              <a:off x="1263750" y="183150"/>
              <a:ext cx="6616500" cy="4777200"/>
            </a:xfrm>
            <a:prstGeom prst="diamond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5" name="Google Shape;725;p36"/>
            <p:cNvGrpSpPr/>
            <p:nvPr/>
          </p:nvGrpSpPr>
          <p:grpSpPr>
            <a:xfrm>
              <a:off x="595650" y="2080950"/>
              <a:ext cx="7952700" cy="981600"/>
              <a:chOff x="595650" y="2080950"/>
              <a:chExt cx="7952700" cy="981600"/>
            </a:xfrm>
          </p:grpSpPr>
          <p:sp>
            <p:nvSpPr>
              <p:cNvPr id="726" name="Google Shape;726;p36"/>
              <p:cNvSpPr/>
              <p:nvPr/>
            </p:nvSpPr>
            <p:spPr>
              <a:xfrm>
                <a:off x="595650" y="2080950"/>
                <a:ext cx="1359600" cy="981600"/>
              </a:xfrm>
              <a:prstGeom prst="diamond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6"/>
              <p:cNvSpPr/>
              <p:nvPr/>
            </p:nvSpPr>
            <p:spPr>
              <a:xfrm>
                <a:off x="7188750" y="2080950"/>
                <a:ext cx="1359600" cy="981600"/>
              </a:xfrm>
              <a:prstGeom prst="diamond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8" name="Google Shape;728;p36"/>
          <p:cNvSpPr txBox="1">
            <a:spLocks noGrp="1"/>
          </p:cNvSpPr>
          <p:nvPr>
            <p:ph type="title"/>
          </p:nvPr>
        </p:nvSpPr>
        <p:spPr>
          <a:xfrm>
            <a:off x="2672400" y="963175"/>
            <a:ext cx="37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Alternatives</a:t>
            </a:r>
            <a:endParaRPr sz="4000"/>
          </a:p>
        </p:txBody>
      </p:sp>
      <p:sp>
        <p:nvSpPr>
          <p:cNvPr id="729" name="Google Shape;729;p36"/>
          <p:cNvSpPr txBox="1">
            <a:spLocks noGrp="1"/>
          </p:cNvSpPr>
          <p:nvPr>
            <p:ph type="subTitle" idx="1"/>
          </p:nvPr>
        </p:nvSpPr>
        <p:spPr>
          <a:xfrm>
            <a:off x="2591850" y="1708625"/>
            <a:ext cx="3960300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Unity’s Netcode for Game Objects package allows you to implement your own multiplayer system but we ran into many limitations on Client side prediction/updating. Though it is a third party service, Photon PUN2 handles these issues smoothly.</a:t>
            </a:r>
            <a:endParaRPr sz="1600"/>
          </a:p>
        </p:txBody>
      </p:sp>
      <p:grpSp>
        <p:nvGrpSpPr>
          <p:cNvPr id="730" name="Google Shape;730;p36"/>
          <p:cNvGrpSpPr/>
          <p:nvPr/>
        </p:nvGrpSpPr>
        <p:grpSpPr>
          <a:xfrm>
            <a:off x="773972" y="579646"/>
            <a:ext cx="1004805" cy="637249"/>
            <a:chOff x="2851682" y="1407875"/>
            <a:chExt cx="402518" cy="255277"/>
          </a:xfrm>
        </p:grpSpPr>
        <p:sp>
          <p:nvSpPr>
            <p:cNvPr id="731" name="Google Shape;731;p36"/>
            <p:cNvSpPr/>
            <p:nvPr/>
          </p:nvSpPr>
          <p:spPr>
            <a:xfrm>
              <a:off x="2851682" y="1453547"/>
              <a:ext cx="402518" cy="183525"/>
            </a:xfrm>
            <a:custGeom>
              <a:avLst/>
              <a:gdLst/>
              <a:ahLst/>
              <a:cxnLst/>
              <a:rect l="l" t="t" r="r" b="b"/>
              <a:pathLst>
                <a:path w="19724" h="8993" extrusionOk="0">
                  <a:moveTo>
                    <a:pt x="9864" y="580"/>
                  </a:moveTo>
                  <a:cubicBezTo>
                    <a:pt x="15772" y="580"/>
                    <a:pt x="18510" y="4227"/>
                    <a:pt x="19058" y="5065"/>
                  </a:cubicBezTo>
                  <a:cubicBezTo>
                    <a:pt x="18449" y="5730"/>
                    <a:pt x="15645" y="8412"/>
                    <a:pt x="9864" y="8412"/>
                  </a:cubicBezTo>
                  <a:cubicBezTo>
                    <a:pt x="4083" y="8412"/>
                    <a:pt x="1279" y="5730"/>
                    <a:pt x="670" y="5065"/>
                  </a:cubicBezTo>
                  <a:cubicBezTo>
                    <a:pt x="1218" y="4227"/>
                    <a:pt x="3956" y="580"/>
                    <a:pt x="9864" y="580"/>
                  </a:cubicBezTo>
                  <a:close/>
                  <a:moveTo>
                    <a:pt x="9864" y="0"/>
                  </a:moveTo>
                  <a:cubicBezTo>
                    <a:pt x="2871" y="0"/>
                    <a:pt x="84" y="4901"/>
                    <a:pt x="56" y="4953"/>
                  </a:cubicBezTo>
                  <a:cubicBezTo>
                    <a:pt x="0" y="5050"/>
                    <a:pt x="10" y="5173"/>
                    <a:pt x="80" y="5266"/>
                  </a:cubicBezTo>
                  <a:cubicBezTo>
                    <a:pt x="197" y="5416"/>
                    <a:pt x="2988" y="8993"/>
                    <a:pt x="9864" y="8993"/>
                  </a:cubicBezTo>
                  <a:cubicBezTo>
                    <a:pt x="16736" y="8993"/>
                    <a:pt x="19531" y="5416"/>
                    <a:pt x="19648" y="5266"/>
                  </a:cubicBezTo>
                  <a:cubicBezTo>
                    <a:pt x="19717" y="5173"/>
                    <a:pt x="19723" y="5050"/>
                    <a:pt x="19671" y="4953"/>
                  </a:cubicBezTo>
                  <a:cubicBezTo>
                    <a:pt x="19643" y="4901"/>
                    <a:pt x="16853" y="0"/>
                    <a:pt x="9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2962209" y="1454486"/>
              <a:ext cx="181545" cy="181627"/>
            </a:xfrm>
            <a:custGeom>
              <a:avLst/>
              <a:gdLst/>
              <a:ahLst/>
              <a:cxnLst/>
              <a:rect l="l" t="t" r="r" b="b"/>
              <a:pathLst>
                <a:path w="8896" h="8900" extrusionOk="0">
                  <a:moveTo>
                    <a:pt x="4448" y="581"/>
                  </a:moveTo>
                  <a:cubicBezTo>
                    <a:pt x="6583" y="581"/>
                    <a:pt x="8314" y="2318"/>
                    <a:pt x="8314" y="4453"/>
                  </a:cubicBezTo>
                  <a:cubicBezTo>
                    <a:pt x="8314" y="6583"/>
                    <a:pt x="6583" y="8319"/>
                    <a:pt x="4448" y="8319"/>
                  </a:cubicBezTo>
                  <a:cubicBezTo>
                    <a:pt x="2314" y="8319"/>
                    <a:pt x="577" y="6583"/>
                    <a:pt x="577" y="4453"/>
                  </a:cubicBezTo>
                  <a:cubicBezTo>
                    <a:pt x="577" y="2318"/>
                    <a:pt x="2314" y="581"/>
                    <a:pt x="4448" y="581"/>
                  </a:cubicBezTo>
                  <a:close/>
                  <a:moveTo>
                    <a:pt x="4448" y="0"/>
                  </a:moveTo>
                  <a:cubicBezTo>
                    <a:pt x="1995" y="0"/>
                    <a:pt x="1" y="1999"/>
                    <a:pt x="1" y="4453"/>
                  </a:cubicBezTo>
                  <a:cubicBezTo>
                    <a:pt x="1" y="6905"/>
                    <a:pt x="1995" y="8900"/>
                    <a:pt x="4448" y="8900"/>
                  </a:cubicBezTo>
                  <a:cubicBezTo>
                    <a:pt x="6901" y="8900"/>
                    <a:pt x="8895" y="6905"/>
                    <a:pt x="8895" y="4453"/>
                  </a:cubicBezTo>
                  <a:cubicBezTo>
                    <a:pt x="8895" y="1999"/>
                    <a:pt x="6901" y="0"/>
                    <a:pt x="4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2989249" y="1481526"/>
              <a:ext cx="127465" cy="127567"/>
            </a:xfrm>
            <a:custGeom>
              <a:avLst/>
              <a:gdLst/>
              <a:ahLst/>
              <a:cxnLst/>
              <a:rect l="l" t="t" r="r" b="b"/>
              <a:pathLst>
                <a:path w="6246" h="6251" extrusionOk="0">
                  <a:moveTo>
                    <a:pt x="3123" y="581"/>
                  </a:moveTo>
                  <a:cubicBezTo>
                    <a:pt x="4528" y="581"/>
                    <a:pt x="5665" y="1723"/>
                    <a:pt x="5665" y="3128"/>
                  </a:cubicBezTo>
                  <a:cubicBezTo>
                    <a:pt x="5665" y="4528"/>
                    <a:pt x="4528" y="5669"/>
                    <a:pt x="3123" y="5669"/>
                  </a:cubicBezTo>
                  <a:cubicBezTo>
                    <a:pt x="1719" y="5669"/>
                    <a:pt x="581" y="4528"/>
                    <a:pt x="581" y="3128"/>
                  </a:cubicBezTo>
                  <a:cubicBezTo>
                    <a:pt x="581" y="1723"/>
                    <a:pt x="1719" y="581"/>
                    <a:pt x="3123" y="581"/>
                  </a:cubicBezTo>
                  <a:close/>
                  <a:moveTo>
                    <a:pt x="3123" y="0"/>
                  </a:moveTo>
                  <a:cubicBezTo>
                    <a:pt x="1400" y="0"/>
                    <a:pt x="0" y="1404"/>
                    <a:pt x="0" y="3128"/>
                  </a:cubicBezTo>
                  <a:cubicBezTo>
                    <a:pt x="0" y="4850"/>
                    <a:pt x="1400" y="6250"/>
                    <a:pt x="3123" y="6250"/>
                  </a:cubicBezTo>
                  <a:cubicBezTo>
                    <a:pt x="4846" y="6250"/>
                    <a:pt x="6246" y="4850"/>
                    <a:pt x="6246" y="3128"/>
                  </a:cubicBezTo>
                  <a:cubicBezTo>
                    <a:pt x="6246" y="1404"/>
                    <a:pt x="4846" y="0"/>
                    <a:pt x="3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2851784" y="1407875"/>
              <a:ext cx="402293" cy="255277"/>
            </a:xfrm>
            <a:custGeom>
              <a:avLst/>
              <a:gdLst/>
              <a:ahLst/>
              <a:cxnLst/>
              <a:rect l="l" t="t" r="r" b="b"/>
              <a:pathLst>
                <a:path w="19713" h="12509" extrusionOk="0">
                  <a:moveTo>
                    <a:pt x="9859" y="581"/>
                  </a:moveTo>
                  <a:cubicBezTo>
                    <a:pt x="16300" y="581"/>
                    <a:pt x="18716" y="6296"/>
                    <a:pt x="19086" y="7275"/>
                  </a:cubicBezTo>
                  <a:cubicBezTo>
                    <a:pt x="18487" y="8014"/>
                    <a:pt x="15065" y="11928"/>
                    <a:pt x="9859" y="11928"/>
                  </a:cubicBezTo>
                  <a:cubicBezTo>
                    <a:pt x="4653" y="11928"/>
                    <a:pt x="1231" y="8014"/>
                    <a:pt x="632" y="7275"/>
                  </a:cubicBezTo>
                  <a:cubicBezTo>
                    <a:pt x="997" y="6296"/>
                    <a:pt x="3408" y="581"/>
                    <a:pt x="9859" y="581"/>
                  </a:cubicBezTo>
                  <a:close/>
                  <a:moveTo>
                    <a:pt x="9859" y="0"/>
                  </a:moveTo>
                  <a:cubicBezTo>
                    <a:pt x="2421" y="0"/>
                    <a:pt x="51" y="7167"/>
                    <a:pt x="29" y="7242"/>
                  </a:cubicBezTo>
                  <a:cubicBezTo>
                    <a:pt x="1" y="7331"/>
                    <a:pt x="19" y="7424"/>
                    <a:pt x="75" y="7500"/>
                  </a:cubicBezTo>
                  <a:cubicBezTo>
                    <a:pt x="226" y="7705"/>
                    <a:pt x="3839" y="12508"/>
                    <a:pt x="9859" y="12508"/>
                  </a:cubicBezTo>
                  <a:cubicBezTo>
                    <a:pt x="15879" y="12508"/>
                    <a:pt x="19493" y="7705"/>
                    <a:pt x="19643" y="7500"/>
                  </a:cubicBezTo>
                  <a:cubicBezTo>
                    <a:pt x="19699" y="7424"/>
                    <a:pt x="19712" y="7331"/>
                    <a:pt x="19684" y="7242"/>
                  </a:cubicBezTo>
                  <a:cubicBezTo>
                    <a:pt x="19666" y="7167"/>
                    <a:pt x="17297" y="0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36"/>
          <p:cNvGrpSpPr/>
          <p:nvPr/>
        </p:nvGrpSpPr>
        <p:grpSpPr>
          <a:xfrm flipH="1">
            <a:off x="7038247" y="252785"/>
            <a:ext cx="970306" cy="1290975"/>
            <a:chOff x="2593466" y="554883"/>
            <a:chExt cx="508147" cy="676080"/>
          </a:xfrm>
        </p:grpSpPr>
        <p:sp>
          <p:nvSpPr>
            <p:cNvPr id="736" name="Google Shape;736;p36"/>
            <p:cNvSpPr/>
            <p:nvPr/>
          </p:nvSpPr>
          <p:spPr>
            <a:xfrm>
              <a:off x="2593466" y="554883"/>
              <a:ext cx="508147" cy="676080"/>
            </a:xfrm>
            <a:custGeom>
              <a:avLst/>
              <a:gdLst/>
              <a:ahLst/>
              <a:cxnLst/>
              <a:rect l="l" t="t" r="r" b="b"/>
              <a:pathLst>
                <a:path w="24900" h="33129" extrusionOk="0">
                  <a:moveTo>
                    <a:pt x="16567" y="580"/>
                  </a:moveTo>
                  <a:cubicBezTo>
                    <a:pt x="18927" y="580"/>
                    <a:pt x="21262" y="1109"/>
                    <a:pt x="23388" y="2111"/>
                  </a:cubicBezTo>
                  <a:cubicBezTo>
                    <a:pt x="15664" y="2401"/>
                    <a:pt x="9470" y="8772"/>
                    <a:pt x="9470" y="16561"/>
                  </a:cubicBezTo>
                  <a:cubicBezTo>
                    <a:pt x="9470" y="24356"/>
                    <a:pt x="15664" y="30728"/>
                    <a:pt x="23388" y="31017"/>
                  </a:cubicBezTo>
                  <a:cubicBezTo>
                    <a:pt x="21262" y="32020"/>
                    <a:pt x="18927" y="32549"/>
                    <a:pt x="16567" y="32549"/>
                  </a:cubicBezTo>
                  <a:cubicBezTo>
                    <a:pt x="7753" y="32549"/>
                    <a:pt x="581" y="25376"/>
                    <a:pt x="581" y="16561"/>
                  </a:cubicBezTo>
                  <a:cubicBezTo>
                    <a:pt x="581" y="7752"/>
                    <a:pt x="7753" y="580"/>
                    <a:pt x="16567" y="580"/>
                  </a:cubicBezTo>
                  <a:close/>
                  <a:moveTo>
                    <a:pt x="16567" y="0"/>
                  </a:moveTo>
                  <a:cubicBezTo>
                    <a:pt x="7435" y="0"/>
                    <a:pt x="0" y="7433"/>
                    <a:pt x="0" y="16561"/>
                  </a:cubicBezTo>
                  <a:cubicBezTo>
                    <a:pt x="0" y="25695"/>
                    <a:pt x="7435" y="33128"/>
                    <a:pt x="16567" y="33128"/>
                  </a:cubicBezTo>
                  <a:cubicBezTo>
                    <a:pt x="19422" y="33128"/>
                    <a:pt x="22246" y="32385"/>
                    <a:pt x="24731" y="30976"/>
                  </a:cubicBezTo>
                  <a:cubicBezTo>
                    <a:pt x="24849" y="30910"/>
                    <a:pt x="24899" y="30769"/>
                    <a:pt x="24867" y="30643"/>
                  </a:cubicBezTo>
                  <a:cubicBezTo>
                    <a:pt x="24831" y="30515"/>
                    <a:pt x="24714" y="30432"/>
                    <a:pt x="24583" y="30432"/>
                  </a:cubicBezTo>
                  <a:cubicBezTo>
                    <a:pt x="24579" y="30432"/>
                    <a:pt x="24576" y="30432"/>
                    <a:pt x="24572" y="30432"/>
                  </a:cubicBezTo>
                  <a:cubicBezTo>
                    <a:pt x="24361" y="30442"/>
                    <a:pt x="24151" y="30447"/>
                    <a:pt x="23935" y="30447"/>
                  </a:cubicBezTo>
                  <a:cubicBezTo>
                    <a:pt x="16282" y="30447"/>
                    <a:pt x="10051" y="24220"/>
                    <a:pt x="10051" y="16561"/>
                  </a:cubicBezTo>
                  <a:cubicBezTo>
                    <a:pt x="10051" y="8908"/>
                    <a:pt x="16282" y="2682"/>
                    <a:pt x="23935" y="2682"/>
                  </a:cubicBezTo>
                  <a:cubicBezTo>
                    <a:pt x="24151" y="2682"/>
                    <a:pt x="24361" y="2686"/>
                    <a:pt x="24572" y="2696"/>
                  </a:cubicBezTo>
                  <a:cubicBezTo>
                    <a:pt x="24579" y="2697"/>
                    <a:pt x="24585" y="2697"/>
                    <a:pt x="24592" y="2697"/>
                  </a:cubicBezTo>
                  <a:cubicBezTo>
                    <a:pt x="24723" y="2697"/>
                    <a:pt x="24831" y="2611"/>
                    <a:pt x="24867" y="2485"/>
                  </a:cubicBezTo>
                  <a:cubicBezTo>
                    <a:pt x="24899" y="2359"/>
                    <a:pt x="24849" y="2219"/>
                    <a:pt x="24731" y="2153"/>
                  </a:cubicBezTo>
                  <a:cubicBezTo>
                    <a:pt x="22246" y="744"/>
                    <a:pt x="19422" y="0"/>
                    <a:pt x="16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2713829" y="597820"/>
              <a:ext cx="387600" cy="591205"/>
            </a:xfrm>
            <a:custGeom>
              <a:avLst/>
              <a:gdLst/>
              <a:ahLst/>
              <a:cxnLst/>
              <a:rect l="l" t="t" r="r" b="b"/>
              <a:pathLst>
                <a:path w="18993" h="28970" extrusionOk="0">
                  <a:moveTo>
                    <a:pt x="16893" y="1"/>
                  </a:moveTo>
                  <a:cubicBezTo>
                    <a:pt x="13911" y="1"/>
                    <a:pt x="7945" y="503"/>
                    <a:pt x="3929" y="4145"/>
                  </a:cubicBezTo>
                  <a:cubicBezTo>
                    <a:pt x="1325" y="6509"/>
                    <a:pt x="1" y="9810"/>
                    <a:pt x="1" y="13957"/>
                  </a:cubicBezTo>
                  <a:cubicBezTo>
                    <a:pt x="1" y="18109"/>
                    <a:pt x="1325" y="21494"/>
                    <a:pt x="3942" y="24017"/>
                  </a:cubicBezTo>
                  <a:cubicBezTo>
                    <a:pt x="8825" y="28726"/>
                    <a:pt x="16816" y="28970"/>
                    <a:pt x="18417" y="28970"/>
                  </a:cubicBezTo>
                  <a:lnTo>
                    <a:pt x="18698" y="28970"/>
                  </a:lnTo>
                  <a:cubicBezTo>
                    <a:pt x="18856" y="28961"/>
                    <a:pt x="18983" y="28829"/>
                    <a:pt x="18979" y="28665"/>
                  </a:cubicBezTo>
                  <a:cubicBezTo>
                    <a:pt x="18973" y="28512"/>
                    <a:pt x="18838" y="28388"/>
                    <a:pt x="18694" y="28388"/>
                  </a:cubicBezTo>
                  <a:cubicBezTo>
                    <a:pt x="18689" y="28388"/>
                    <a:pt x="18684" y="28388"/>
                    <a:pt x="18679" y="28389"/>
                  </a:cubicBezTo>
                  <a:cubicBezTo>
                    <a:pt x="18670" y="28389"/>
                    <a:pt x="18583" y="28391"/>
                    <a:pt x="18427" y="28391"/>
                  </a:cubicBezTo>
                  <a:cubicBezTo>
                    <a:pt x="16927" y="28391"/>
                    <a:pt x="9090" y="28175"/>
                    <a:pt x="4345" y="23596"/>
                  </a:cubicBezTo>
                  <a:cubicBezTo>
                    <a:pt x="1846" y="21189"/>
                    <a:pt x="582" y="17946"/>
                    <a:pt x="582" y="13957"/>
                  </a:cubicBezTo>
                  <a:cubicBezTo>
                    <a:pt x="582" y="9983"/>
                    <a:pt x="1840" y="6828"/>
                    <a:pt x="4317" y="4576"/>
                  </a:cubicBezTo>
                  <a:cubicBezTo>
                    <a:pt x="8198" y="1057"/>
                    <a:pt x="14160" y="595"/>
                    <a:pt x="17020" y="595"/>
                  </a:cubicBezTo>
                  <a:cubicBezTo>
                    <a:pt x="18017" y="595"/>
                    <a:pt x="18637" y="651"/>
                    <a:pt x="18660" y="653"/>
                  </a:cubicBezTo>
                  <a:cubicBezTo>
                    <a:pt x="18668" y="654"/>
                    <a:pt x="18677" y="654"/>
                    <a:pt x="18685" y="654"/>
                  </a:cubicBezTo>
                  <a:cubicBezTo>
                    <a:pt x="18838" y="654"/>
                    <a:pt x="18961" y="541"/>
                    <a:pt x="18979" y="391"/>
                  </a:cubicBezTo>
                  <a:cubicBezTo>
                    <a:pt x="18992" y="232"/>
                    <a:pt x="18875" y="91"/>
                    <a:pt x="18716" y="72"/>
                  </a:cubicBezTo>
                  <a:cubicBezTo>
                    <a:pt x="18618" y="63"/>
                    <a:pt x="17939" y="1"/>
                    <a:pt x="16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36"/>
          <p:cNvGrpSpPr/>
          <p:nvPr/>
        </p:nvGrpSpPr>
        <p:grpSpPr>
          <a:xfrm>
            <a:off x="595638" y="3919414"/>
            <a:ext cx="970294" cy="851309"/>
            <a:chOff x="803075" y="3175850"/>
            <a:chExt cx="356975" cy="313200"/>
          </a:xfrm>
        </p:grpSpPr>
        <p:sp>
          <p:nvSpPr>
            <p:cNvPr id="739" name="Google Shape;739;p36"/>
            <p:cNvSpPr/>
            <p:nvPr/>
          </p:nvSpPr>
          <p:spPr>
            <a:xfrm>
              <a:off x="803075" y="3353275"/>
              <a:ext cx="297850" cy="135775"/>
            </a:xfrm>
            <a:custGeom>
              <a:avLst/>
              <a:gdLst/>
              <a:ahLst/>
              <a:cxnLst/>
              <a:rect l="l" t="t" r="r" b="b"/>
              <a:pathLst>
                <a:path w="11914" h="5431" extrusionOk="0">
                  <a:moveTo>
                    <a:pt x="3227" y="0"/>
                  </a:moveTo>
                  <a:cubicBezTo>
                    <a:pt x="3209" y="0"/>
                    <a:pt x="3190" y="3"/>
                    <a:pt x="3171" y="8"/>
                  </a:cubicBezTo>
                  <a:cubicBezTo>
                    <a:pt x="2238" y="259"/>
                    <a:pt x="1452" y="608"/>
                    <a:pt x="909" y="1003"/>
                  </a:cubicBezTo>
                  <a:cubicBezTo>
                    <a:pt x="313" y="1445"/>
                    <a:pt x="1" y="1952"/>
                    <a:pt x="1" y="2475"/>
                  </a:cubicBezTo>
                  <a:cubicBezTo>
                    <a:pt x="1" y="3302"/>
                    <a:pt x="770" y="4061"/>
                    <a:pt x="2166" y="4609"/>
                  </a:cubicBezTo>
                  <a:cubicBezTo>
                    <a:pt x="3495" y="5139"/>
                    <a:pt x="5264" y="5431"/>
                    <a:pt x="7142" y="5431"/>
                  </a:cubicBezTo>
                  <a:cubicBezTo>
                    <a:pt x="8830" y="5431"/>
                    <a:pt x="10462" y="5189"/>
                    <a:pt x="11745" y="4748"/>
                  </a:cubicBezTo>
                  <a:cubicBezTo>
                    <a:pt x="11852" y="4713"/>
                    <a:pt x="11914" y="4590"/>
                    <a:pt x="11873" y="4481"/>
                  </a:cubicBezTo>
                  <a:cubicBezTo>
                    <a:pt x="11844" y="4392"/>
                    <a:pt x="11760" y="4338"/>
                    <a:pt x="11672" y="4338"/>
                  </a:cubicBezTo>
                  <a:cubicBezTo>
                    <a:pt x="11650" y="4338"/>
                    <a:pt x="11628" y="4341"/>
                    <a:pt x="11606" y="4348"/>
                  </a:cubicBezTo>
                  <a:cubicBezTo>
                    <a:pt x="10369" y="4774"/>
                    <a:pt x="8785" y="5005"/>
                    <a:pt x="7142" y="5005"/>
                  </a:cubicBezTo>
                  <a:cubicBezTo>
                    <a:pt x="5316" y="5005"/>
                    <a:pt x="3602" y="4728"/>
                    <a:pt x="2320" y="4220"/>
                  </a:cubicBezTo>
                  <a:cubicBezTo>
                    <a:pt x="1114" y="3743"/>
                    <a:pt x="427" y="3107"/>
                    <a:pt x="427" y="2475"/>
                  </a:cubicBezTo>
                  <a:cubicBezTo>
                    <a:pt x="427" y="1685"/>
                    <a:pt x="1520" y="896"/>
                    <a:pt x="3280" y="418"/>
                  </a:cubicBezTo>
                  <a:cubicBezTo>
                    <a:pt x="3392" y="387"/>
                    <a:pt x="3459" y="269"/>
                    <a:pt x="3428" y="157"/>
                  </a:cubicBezTo>
                  <a:cubicBezTo>
                    <a:pt x="3403" y="62"/>
                    <a:pt x="3320" y="0"/>
                    <a:pt x="3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1101175" y="3362600"/>
              <a:ext cx="58875" cy="101575"/>
            </a:xfrm>
            <a:custGeom>
              <a:avLst/>
              <a:gdLst/>
              <a:ahLst/>
              <a:cxnLst/>
              <a:rect l="l" t="t" r="r" b="b"/>
              <a:pathLst>
                <a:path w="2355" h="4063" extrusionOk="0">
                  <a:moveTo>
                    <a:pt x="242" y="0"/>
                  </a:moveTo>
                  <a:cubicBezTo>
                    <a:pt x="157" y="0"/>
                    <a:pt x="76" y="50"/>
                    <a:pt x="41" y="132"/>
                  </a:cubicBezTo>
                  <a:cubicBezTo>
                    <a:pt x="1" y="241"/>
                    <a:pt x="46" y="364"/>
                    <a:pt x="159" y="409"/>
                  </a:cubicBezTo>
                  <a:cubicBezTo>
                    <a:pt x="1287" y="876"/>
                    <a:pt x="1934" y="1497"/>
                    <a:pt x="1934" y="2102"/>
                  </a:cubicBezTo>
                  <a:cubicBezTo>
                    <a:pt x="1934" y="2652"/>
                    <a:pt x="1410" y="3206"/>
                    <a:pt x="462" y="3658"/>
                  </a:cubicBezTo>
                  <a:cubicBezTo>
                    <a:pt x="359" y="3708"/>
                    <a:pt x="313" y="3836"/>
                    <a:pt x="364" y="3945"/>
                  </a:cubicBezTo>
                  <a:cubicBezTo>
                    <a:pt x="401" y="4016"/>
                    <a:pt x="477" y="4063"/>
                    <a:pt x="555" y="4063"/>
                  </a:cubicBezTo>
                  <a:cubicBezTo>
                    <a:pt x="585" y="4063"/>
                    <a:pt x="616" y="4058"/>
                    <a:pt x="647" y="4042"/>
                  </a:cubicBezTo>
                  <a:cubicBezTo>
                    <a:pt x="1765" y="3509"/>
                    <a:pt x="2355" y="2836"/>
                    <a:pt x="2355" y="2102"/>
                  </a:cubicBezTo>
                  <a:cubicBezTo>
                    <a:pt x="2355" y="1302"/>
                    <a:pt x="1632" y="563"/>
                    <a:pt x="318" y="14"/>
                  </a:cubicBezTo>
                  <a:cubicBezTo>
                    <a:pt x="293" y="5"/>
                    <a:pt x="268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885425" y="3175850"/>
              <a:ext cx="192425" cy="280625"/>
            </a:xfrm>
            <a:custGeom>
              <a:avLst/>
              <a:gdLst/>
              <a:ahLst/>
              <a:cxnLst/>
              <a:rect l="l" t="t" r="r" b="b"/>
              <a:pathLst>
                <a:path w="7697" h="11225" extrusionOk="0">
                  <a:moveTo>
                    <a:pt x="6113" y="1"/>
                  </a:moveTo>
                  <a:cubicBezTo>
                    <a:pt x="6067" y="1"/>
                    <a:pt x="6021" y="16"/>
                    <a:pt x="5983" y="46"/>
                  </a:cubicBezTo>
                  <a:lnTo>
                    <a:pt x="2361" y="2816"/>
                  </a:lnTo>
                  <a:cubicBezTo>
                    <a:pt x="2309" y="2857"/>
                    <a:pt x="2278" y="2918"/>
                    <a:pt x="2278" y="2985"/>
                  </a:cubicBezTo>
                  <a:lnTo>
                    <a:pt x="2278" y="4647"/>
                  </a:lnTo>
                  <a:lnTo>
                    <a:pt x="473" y="6454"/>
                  </a:lnTo>
                  <a:cubicBezTo>
                    <a:pt x="421" y="6504"/>
                    <a:pt x="400" y="6582"/>
                    <a:pt x="416" y="6658"/>
                  </a:cubicBezTo>
                  <a:lnTo>
                    <a:pt x="739" y="7884"/>
                  </a:lnTo>
                  <a:lnTo>
                    <a:pt x="493" y="8429"/>
                  </a:lnTo>
                  <a:cubicBezTo>
                    <a:pt x="447" y="8531"/>
                    <a:pt x="493" y="8659"/>
                    <a:pt x="601" y="8706"/>
                  </a:cubicBezTo>
                  <a:cubicBezTo>
                    <a:pt x="630" y="8719"/>
                    <a:pt x="659" y="8726"/>
                    <a:pt x="688" y="8726"/>
                  </a:cubicBezTo>
                  <a:cubicBezTo>
                    <a:pt x="769" y="8726"/>
                    <a:pt x="845" y="8677"/>
                    <a:pt x="883" y="8597"/>
                  </a:cubicBezTo>
                  <a:lnTo>
                    <a:pt x="1155" y="7993"/>
                  </a:lnTo>
                  <a:cubicBezTo>
                    <a:pt x="1175" y="7946"/>
                    <a:pt x="1181" y="7895"/>
                    <a:pt x="1165" y="7849"/>
                  </a:cubicBezTo>
                  <a:lnTo>
                    <a:pt x="857" y="6669"/>
                  </a:lnTo>
                  <a:lnTo>
                    <a:pt x="2063" y="5464"/>
                  </a:lnTo>
                  <a:lnTo>
                    <a:pt x="3232" y="4294"/>
                  </a:lnTo>
                  <a:cubicBezTo>
                    <a:pt x="3315" y="4211"/>
                    <a:pt x="3315" y="4078"/>
                    <a:pt x="3232" y="3996"/>
                  </a:cubicBezTo>
                  <a:cubicBezTo>
                    <a:pt x="3189" y="3955"/>
                    <a:pt x="3134" y="3934"/>
                    <a:pt x="3079" y="3934"/>
                  </a:cubicBezTo>
                  <a:cubicBezTo>
                    <a:pt x="3025" y="3934"/>
                    <a:pt x="2971" y="3955"/>
                    <a:pt x="2930" y="3996"/>
                  </a:cubicBezTo>
                  <a:lnTo>
                    <a:pt x="2694" y="4226"/>
                  </a:lnTo>
                  <a:lnTo>
                    <a:pt x="2694" y="3087"/>
                  </a:lnTo>
                  <a:lnTo>
                    <a:pt x="5690" y="799"/>
                  </a:lnTo>
                  <a:lnTo>
                    <a:pt x="5690" y="799"/>
                  </a:lnTo>
                  <a:lnTo>
                    <a:pt x="4946" y="3032"/>
                  </a:lnTo>
                  <a:cubicBezTo>
                    <a:pt x="4930" y="3077"/>
                    <a:pt x="4930" y="3134"/>
                    <a:pt x="4956" y="3186"/>
                  </a:cubicBezTo>
                  <a:lnTo>
                    <a:pt x="5491" y="4365"/>
                  </a:lnTo>
                  <a:lnTo>
                    <a:pt x="5357" y="5002"/>
                  </a:lnTo>
                  <a:lnTo>
                    <a:pt x="5039" y="6479"/>
                  </a:lnTo>
                  <a:cubicBezTo>
                    <a:pt x="5013" y="6591"/>
                    <a:pt x="5084" y="6705"/>
                    <a:pt x="5203" y="6731"/>
                  </a:cubicBezTo>
                  <a:cubicBezTo>
                    <a:pt x="5219" y="6731"/>
                    <a:pt x="5233" y="6736"/>
                    <a:pt x="5244" y="6736"/>
                  </a:cubicBezTo>
                  <a:cubicBezTo>
                    <a:pt x="5347" y="6736"/>
                    <a:pt x="5434" y="6664"/>
                    <a:pt x="5454" y="6566"/>
                  </a:cubicBezTo>
                  <a:lnTo>
                    <a:pt x="5506" y="6319"/>
                  </a:lnTo>
                  <a:lnTo>
                    <a:pt x="6850" y="7479"/>
                  </a:lnTo>
                  <a:lnTo>
                    <a:pt x="7270" y="9593"/>
                  </a:lnTo>
                  <a:cubicBezTo>
                    <a:pt x="7239" y="10167"/>
                    <a:pt x="5844" y="10799"/>
                    <a:pt x="3848" y="10799"/>
                  </a:cubicBezTo>
                  <a:cubicBezTo>
                    <a:pt x="1878" y="10799"/>
                    <a:pt x="488" y="10183"/>
                    <a:pt x="426" y="9613"/>
                  </a:cubicBezTo>
                  <a:lnTo>
                    <a:pt x="575" y="9281"/>
                  </a:lnTo>
                  <a:cubicBezTo>
                    <a:pt x="627" y="9172"/>
                    <a:pt x="575" y="9049"/>
                    <a:pt x="467" y="8997"/>
                  </a:cubicBezTo>
                  <a:cubicBezTo>
                    <a:pt x="440" y="8986"/>
                    <a:pt x="412" y="8980"/>
                    <a:pt x="384" y="8980"/>
                  </a:cubicBezTo>
                  <a:cubicBezTo>
                    <a:pt x="304" y="8980"/>
                    <a:pt x="225" y="9026"/>
                    <a:pt x="190" y="9106"/>
                  </a:cubicBezTo>
                  <a:lnTo>
                    <a:pt x="16" y="9485"/>
                  </a:lnTo>
                  <a:cubicBezTo>
                    <a:pt x="5" y="9511"/>
                    <a:pt x="0" y="9542"/>
                    <a:pt x="0" y="9572"/>
                  </a:cubicBezTo>
                  <a:cubicBezTo>
                    <a:pt x="0" y="10050"/>
                    <a:pt x="426" y="10481"/>
                    <a:pt x="1196" y="10789"/>
                  </a:cubicBezTo>
                  <a:cubicBezTo>
                    <a:pt x="1909" y="11071"/>
                    <a:pt x="2848" y="11225"/>
                    <a:pt x="3848" y="11225"/>
                  </a:cubicBezTo>
                  <a:cubicBezTo>
                    <a:pt x="4844" y="11225"/>
                    <a:pt x="5783" y="11071"/>
                    <a:pt x="6495" y="10789"/>
                  </a:cubicBezTo>
                  <a:cubicBezTo>
                    <a:pt x="7270" y="10481"/>
                    <a:pt x="7696" y="10050"/>
                    <a:pt x="7696" y="9572"/>
                  </a:cubicBezTo>
                  <a:cubicBezTo>
                    <a:pt x="7696" y="9558"/>
                    <a:pt x="7691" y="9547"/>
                    <a:pt x="7691" y="9532"/>
                  </a:cubicBezTo>
                  <a:lnTo>
                    <a:pt x="7250" y="7325"/>
                  </a:lnTo>
                  <a:cubicBezTo>
                    <a:pt x="7239" y="7280"/>
                    <a:pt x="7220" y="7238"/>
                    <a:pt x="7184" y="7207"/>
                  </a:cubicBezTo>
                  <a:lnTo>
                    <a:pt x="5608" y="5848"/>
                  </a:lnTo>
                  <a:lnTo>
                    <a:pt x="5675" y="5525"/>
                  </a:lnTo>
                  <a:lnTo>
                    <a:pt x="5922" y="4386"/>
                  </a:lnTo>
                  <a:cubicBezTo>
                    <a:pt x="5932" y="4339"/>
                    <a:pt x="5927" y="4294"/>
                    <a:pt x="5906" y="4252"/>
                  </a:cubicBezTo>
                  <a:lnTo>
                    <a:pt x="5377" y="3082"/>
                  </a:lnTo>
                  <a:lnTo>
                    <a:pt x="6311" y="281"/>
                  </a:lnTo>
                  <a:cubicBezTo>
                    <a:pt x="6342" y="189"/>
                    <a:pt x="6306" y="91"/>
                    <a:pt x="6234" y="40"/>
                  </a:cubicBezTo>
                  <a:cubicBezTo>
                    <a:pt x="6198" y="13"/>
                    <a:pt x="6155" y="1"/>
                    <a:pt x="6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6"/>
          <p:cNvGrpSpPr/>
          <p:nvPr/>
        </p:nvGrpSpPr>
        <p:grpSpPr>
          <a:xfrm>
            <a:off x="7432914" y="4109013"/>
            <a:ext cx="461037" cy="851333"/>
            <a:chOff x="1877162" y="1375203"/>
            <a:chExt cx="487045" cy="899359"/>
          </a:xfrm>
        </p:grpSpPr>
        <p:sp>
          <p:nvSpPr>
            <p:cNvPr id="743" name="Google Shape;743;p36"/>
            <p:cNvSpPr/>
            <p:nvPr/>
          </p:nvSpPr>
          <p:spPr>
            <a:xfrm>
              <a:off x="2010913" y="1477873"/>
              <a:ext cx="348805" cy="139424"/>
            </a:xfrm>
            <a:custGeom>
              <a:avLst/>
              <a:gdLst/>
              <a:ahLst/>
              <a:cxnLst/>
              <a:rect l="l" t="t" r="r" b="b"/>
              <a:pathLst>
                <a:path w="17092" h="6832" extrusionOk="0">
                  <a:moveTo>
                    <a:pt x="9015" y="0"/>
                  </a:moveTo>
                  <a:cubicBezTo>
                    <a:pt x="5864" y="0"/>
                    <a:pt x="2074" y="697"/>
                    <a:pt x="632" y="2661"/>
                  </a:cubicBezTo>
                  <a:cubicBezTo>
                    <a:pt x="118" y="3359"/>
                    <a:pt x="1" y="4005"/>
                    <a:pt x="282" y="4584"/>
                  </a:cubicBezTo>
                  <a:cubicBezTo>
                    <a:pt x="1259" y="6589"/>
                    <a:pt x="6872" y="6813"/>
                    <a:pt x="7509" y="6831"/>
                  </a:cubicBezTo>
                  <a:cubicBezTo>
                    <a:pt x="7512" y="6831"/>
                    <a:pt x="7514" y="6831"/>
                    <a:pt x="7517" y="6831"/>
                  </a:cubicBezTo>
                  <a:cubicBezTo>
                    <a:pt x="7659" y="6831"/>
                    <a:pt x="7799" y="6707"/>
                    <a:pt x="7804" y="6550"/>
                  </a:cubicBezTo>
                  <a:cubicBezTo>
                    <a:pt x="7809" y="6386"/>
                    <a:pt x="7687" y="6256"/>
                    <a:pt x="7523" y="6252"/>
                  </a:cubicBezTo>
                  <a:cubicBezTo>
                    <a:pt x="5894" y="6204"/>
                    <a:pt x="1503" y="5764"/>
                    <a:pt x="805" y="4331"/>
                  </a:cubicBezTo>
                  <a:cubicBezTo>
                    <a:pt x="623" y="3957"/>
                    <a:pt x="717" y="3521"/>
                    <a:pt x="1096" y="3002"/>
                  </a:cubicBezTo>
                  <a:cubicBezTo>
                    <a:pt x="2187" y="1520"/>
                    <a:pt x="5288" y="582"/>
                    <a:pt x="9035" y="582"/>
                  </a:cubicBezTo>
                  <a:cubicBezTo>
                    <a:pt x="9099" y="582"/>
                    <a:pt x="9163" y="582"/>
                    <a:pt x="9227" y="582"/>
                  </a:cubicBezTo>
                  <a:cubicBezTo>
                    <a:pt x="12532" y="610"/>
                    <a:pt x="15280" y="1378"/>
                    <a:pt x="16067" y="2492"/>
                  </a:cubicBezTo>
                  <a:cubicBezTo>
                    <a:pt x="16398" y="2960"/>
                    <a:pt x="16474" y="3372"/>
                    <a:pt x="16296" y="3752"/>
                  </a:cubicBezTo>
                  <a:cubicBezTo>
                    <a:pt x="15579" y="5319"/>
                    <a:pt x="10964" y="6087"/>
                    <a:pt x="9251" y="6252"/>
                  </a:cubicBezTo>
                  <a:cubicBezTo>
                    <a:pt x="9091" y="6265"/>
                    <a:pt x="8974" y="6410"/>
                    <a:pt x="8989" y="6569"/>
                  </a:cubicBezTo>
                  <a:cubicBezTo>
                    <a:pt x="9002" y="6719"/>
                    <a:pt x="9129" y="6831"/>
                    <a:pt x="9279" y="6831"/>
                  </a:cubicBezTo>
                  <a:cubicBezTo>
                    <a:pt x="9288" y="6831"/>
                    <a:pt x="9292" y="6831"/>
                    <a:pt x="9302" y="6827"/>
                  </a:cubicBezTo>
                  <a:cubicBezTo>
                    <a:pt x="9569" y="6803"/>
                    <a:pt x="15819" y="6185"/>
                    <a:pt x="16825" y="3994"/>
                  </a:cubicBezTo>
                  <a:cubicBezTo>
                    <a:pt x="17091" y="3419"/>
                    <a:pt x="16994" y="2801"/>
                    <a:pt x="16539" y="2155"/>
                  </a:cubicBezTo>
                  <a:cubicBezTo>
                    <a:pt x="15443" y="606"/>
                    <a:pt x="11919" y="25"/>
                    <a:pt x="9232" y="2"/>
                  </a:cubicBezTo>
                  <a:cubicBezTo>
                    <a:pt x="9160" y="1"/>
                    <a:pt x="9087" y="0"/>
                    <a:pt x="9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2127950" y="1531627"/>
              <a:ext cx="107956" cy="69610"/>
            </a:xfrm>
            <a:custGeom>
              <a:avLst/>
              <a:gdLst/>
              <a:ahLst/>
              <a:cxnLst/>
              <a:rect l="l" t="t" r="r" b="b"/>
              <a:pathLst>
                <a:path w="5290" h="3411" extrusionOk="0">
                  <a:moveTo>
                    <a:pt x="2822" y="578"/>
                  </a:moveTo>
                  <a:cubicBezTo>
                    <a:pt x="3146" y="578"/>
                    <a:pt x="3464" y="645"/>
                    <a:pt x="3759" y="785"/>
                  </a:cubicBezTo>
                  <a:cubicBezTo>
                    <a:pt x="4442" y="1103"/>
                    <a:pt x="4648" y="1585"/>
                    <a:pt x="4414" y="2306"/>
                  </a:cubicBezTo>
                  <a:cubicBezTo>
                    <a:pt x="4358" y="2488"/>
                    <a:pt x="3989" y="2713"/>
                    <a:pt x="3300" y="2797"/>
                  </a:cubicBezTo>
                  <a:cubicBezTo>
                    <a:pt x="3115" y="2820"/>
                    <a:pt x="2927" y="2831"/>
                    <a:pt x="2742" y="2831"/>
                  </a:cubicBezTo>
                  <a:cubicBezTo>
                    <a:pt x="1862" y="2831"/>
                    <a:pt x="1042" y="2585"/>
                    <a:pt x="810" y="2218"/>
                  </a:cubicBezTo>
                  <a:cubicBezTo>
                    <a:pt x="754" y="2129"/>
                    <a:pt x="590" y="1866"/>
                    <a:pt x="1100" y="1323"/>
                  </a:cubicBezTo>
                  <a:cubicBezTo>
                    <a:pt x="1554" y="841"/>
                    <a:pt x="2191" y="578"/>
                    <a:pt x="2822" y="578"/>
                  </a:cubicBezTo>
                  <a:close/>
                  <a:moveTo>
                    <a:pt x="2824" y="0"/>
                  </a:moveTo>
                  <a:cubicBezTo>
                    <a:pt x="2034" y="0"/>
                    <a:pt x="1242" y="324"/>
                    <a:pt x="679" y="926"/>
                  </a:cubicBezTo>
                  <a:cubicBezTo>
                    <a:pt x="0" y="1646"/>
                    <a:pt x="108" y="2194"/>
                    <a:pt x="318" y="2527"/>
                  </a:cubicBezTo>
                  <a:cubicBezTo>
                    <a:pt x="698" y="3134"/>
                    <a:pt x="1755" y="3411"/>
                    <a:pt x="2748" y="3411"/>
                  </a:cubicBezTo>
                  <a:cubicBezTo>
                    <a:pt x="2963" y="3411"/>
                    <a:pt x="3170" y="3397"/>
                    <a:pt x="3371" y="3374"/>
                  </a:cubicBezTo>
                  <a:cubicBezTo>
                    <a:pt x="4250" y="3266"/>
                    <a:pt x="4817" y="2948"/>
                    <a:pt x="4967" y="2484"/>
                  </a:cubicBezTo>
                  <a:cubicBezTo>
                    <a:pt x="5290" y="1492"/>
                    <a:pt x="4948" y="701"/>
                    <a:pt x="4007" y="261"/>
                  </a:cubicBezTo>
                  <a:cubicBezTo>
                    <a:pt x="3633" y="85"/>
                    <a:pt x="3229" y="0"/>
                    <a:pt x="2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2047790" y="1587155"/>
              <a:ext cx="167097" cy="637143"/>
            </a:xfrm>
            <a:custGeom>
              <a:avLst/>
              <a:gdLst/>
              <a:ahLst/>
              <a:cxnLst/>
              <a:rect l="l" t="t" r="r" b="b"/>
              <a:pathLst>
                <a:path w="8188" h="31221" extrusionOk="0">
                  <a:moveTo>
                    <a:pt x="5650" y="1"/>
                  </a:moveTo>
                  <a:cubicBezTo>
                    <a:pt x="5641" y="1"/>
                    <a:pt x="5632" y="1"/>
                    <a:pt x="5622" y="2"/>
                  </a:cubicBezTo>
                  <a:cubicBezTo>
                    <a:pt x="5463" y="20"/>
                    <a:pt x="5351" y="166"/>
                    <a:pt x="5365" y="325"/>
                  </a:cubicBezTo>
                  <a:cubicBezTo>
                    <a:pt x="5370" y="363"/>
                    <a:pt x="5791" y="4444"/>
                    <a:pt x="4503" y="11321"/>
                  </a:cubicBezTo>
                  <a:cubicBezTo>
                    <a:pt x="4120" y="13381"/>
                    <a:pt x="3436" y="15496"/>
                    <a:pt x="2777" y="17542"/>
                  </a:cubicBezTo>
                  <a:cubicBezTo>
                    <a:pt x="1409" y="21770"/>
                    <a:pt x="1" y="26141"/>
                    <a:pt x="1250" y="30074"/>
                  </a:cubicBezTo>
                  <a:cubicBezTo>
                    <a:pt x="1414" y="30589"/>
                    <a:pt x="1807" y="30978"/>
                    <a:pt x="2332" y="31141"/>
                  </a:cubicBezTo>
                  <a:cubicBezTo>
                    <a:pt x="2496" y="31193"/>
                    <a:pt x="2664" y="31221"/>
                    <a:pt x="2833" y="31221"/>
                  </a:cubicBezTo>
                  <a:cubicBezTo>
                    <a:pt x="3198" y="31221"/>
                    <a:pt x="3553" y="31099"/>
                    <a:pt x="3848" y="30875"/>
                  </a:cubicBezTo>
                  <a:cubicBezTo>
                    <a:pt x="4438" y="30421"/>
                    <a:pt x="4658" y="29624"/>
                    <a:pt x="4382" y="28941"/>
                  </a:cubicBezTo>
                  <a:cubicBezTo>
                    <a:pt x="3886" y="27701"/>
                    <a:pt x="3278" y="25023"/>
                    <a:pt x="4761" y="21063"/>
                  </a:cubicBezTo>
                  <a:cubicBezTo>
                    <a:pt x="6901" y="15347"/>
                    <a:pt x="8187" y="4164"/>
                    <a:pt x="7547" y="307"/>
                  </a:cubicBezTo>
                  <a:cubicBezTo>
                    <a:pt x="7526" y="164"/>
                    <a:pt x="7404" y="63"/>
                    <a:pt x="7265" y="63"/>
                  </a:cubicBezTo>
                  <a:cubicBezTo>
                    <a:pt x="7248" y="63"/>
                    <a:pt x="7231" y="64"/>
                    <a:pt x="7214" y="67"/>
                  </a:cubicBezTo>
                  <a:cubicBezTo>
                    <a:pt x="7055" y="91"/>
                    <a:pt x="6952" y="240"/>
                    <a:pt x="6975" y="400"/>
                  </a:cubicBezTo>
                  <a:cubicBezTo>
                    <a:pt x="7603" y="4196"/>
                    <a:pt x="6329" y="15215"/>
                    <a:pt x="4214" y="20861"/>
                  </a:cubicBezTo>
                  <a:cubicBezTo>
                    <a:pt x="2664" y="25004"/>
                    <a:pt x="3319" y="27837"/>
                    <a:pt x="3844" y="29157"/>
                  </a:cubicBezTo>
                  <a:cubicBezTo>
                    <a:pt x="4021" y="29602"/>
                    <a:pt x="3881" y="30121"/>
                    <a:pt x="3497" y="30411"/>
                  </a:cubicBezTo>
                  <a:cubicBezTo>
                    <a:pt x="3301" y="30561"/>
                    <a:pt x="3069" y="30640"/>
                    <a:pt x="2832" y="30640"/>
                  </a:cubicBezTo>
                  <a:cubicBezTo>
                    <a:pt x="2723" y="30640"/>
                    <a:pt x="2612" y="30623"/>
                    <a:pt x="2505" y="30589"/>
                  </a:cubicBezTo>
                  <a:cubicBezTo>
                    <a:pt x="2163" y="30481"/>
                    <a:pt x="1910" y="30233"/>
                    <a:pt x="1803" y="29896"/>
                  </a:cubicBezTo>
                  <a:cubicBezTo>
                    <a:pt x="609" y="26141"/>
                    <a:pt x="1930" y="22051"/>
                    <a:pt x="3328" y="17721"/>
                  </a:cubicBezTo>
                  <a:cubicBezTo>
                    <a:pt x="3993" y="15656"/>
                    <a:pt x="4682" y="13521"/>
                    <a:pt x="5075" y="11429"/>
                  </a:cubicBezTo>
                  <a:cubicBezTo>
                    <a:pt x="6376" y="4458"/>
                    <a:pt x="5946" y="301"/>
                    <a:pt x="5940" y="259"/>
                  </a:cubicBezTo>
                  <a:cubicBezTo>
                    <a:pt x="5928" y="109"/>
                    <a:pt x="5799" y="1"/>
                    <a:pt x="5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2084952" y="1580523"/>
              <a:ext cx="67753" cy="28468"/>
            </a:xfrm>
            <a:custGeom>
              <a:avLst/>
              <a:gdLst/>
              <a:ahLst/>
              <a:cxnLst/>
              <a:rect l="l" t="t" r="r" b="b"/>
              <a:pathLst>
                <a:path w="3320" h="1395" extrusionOk="0">
                  <a:moveTo>
                    <a:pt x="2999" y="1"/>
                  </a:moveTo>
                  <a:cubicBezTo>
                    <a:pt x="2970" y="1"/>
                    <a:pt x="2941" y="5"/>
                    <a:pt x="2912" y="14"/>
                  </a:cubicBezTo>
                  <a:lnTo>
                    <a:pt x="239" y="828"/>
                  </a:lnTo>
                  <a:cubicBezTo>
                    <a:pt x="85" y="874"/>
                    <a:pt x="1" y="1034"/>
                    <a:pt x="47" y="1188"/>
                  </a:cubicBezTo>
                  <a:cubicBezTo>
                    <a:pt x="85" y="1315"/>
                    <a:pt x="197" y="1395"/>
                    <a:pt x="323" y="1395"/>
                  </a:cubicBezTo>
                  <a:cubicBezTo>
                    <a:pt x="351" y="1395"/>
                    <a:pt x="379" y="1390"/>
                    <a:pt x="407" y="1380"/>
                  </a:cubicBezTo>
                  <a:lnTo>
                    <a:pt x="3080" y="565"/>
                  </a:lnTo>
                  <a:cubicBezTo>
                    <a:pt x="3235" y="524"/>
                    <a:pt x="3319" y="360"/>
                    <a:pt x="3272" y="205"/>
                  </a:cubicBezTo>
                  <a:cubicBezTo>
                    <a:pt x="3235" y="80"/>
                    <a:pt x="3123" y="1"/>
                    <a:pt x="2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2015117" y="1560442"/>
              <a:ext cx="129077" cy="11857"/>
            </a:xfrm>
            <a:custGeom>
              <a:avLst/>
              <a:gdLst/>
              <a:ahLst/>
              <a:cxnLst/>
              <a:rect l="l" t="t" r="r" b="b"/>
              <a:pathLst>
                <a:path w="6325" h="581" extrusionOk="0">
                  <a:moveTo>
                    <a:pt x="290" y="0"/>
                  </a:moveTo>
                  <a:cubicBezTo>
                    <a:pt x="132" y="0"/>
                    <a:pt x="1" y="132"/>
                    <a:pt x="1" y="290"/>
                  </a:cubicBezTo>
                  <a:cubicBezTo>
                    <a:pt x="1" y="454"/>
                    <a:pt x="132" y="581"/>
                    <a:pt x="290" y="581"/>
                  </a:cubicBezTo>
                  <a:lnTo>
                    <a:pt x="6035" y="581"/>
                  </a:lnTo>
                  <a:cubicBezTo>
                    <a:pt x="6193" y="581"/>
                    <a:pt x="6325" y="454"/>
                    <a:pt x="6325" y="290"/>
                  </a:cubicBezTo>
                  <a:cubicBezTo>
                    <a:pt x="6325" y="132"/>
                    <a:pt x="6193" y="0"/>
                    <a:pt x="6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2043586" y="1510076"/>
              <a:ext cx="114180" cy="45794"/>
            </a:xfrm>
            <a:custGeom>
              <a:avLst/>
              <a:gdLst/>
              <a:ahLst/>
              <a:cxnLst/>
              <a:rect l="l" t="t" r="r" b="b"/>
              <a:pathLst>
                <a:path w="5595" h="2244" extrusionOk="0">
                  <a:moveTo>
                    <a:pt x="326" y="0"/>
                  </a:moveTo>
                  <a:cubicBezTo>
                    <a:pt x="206" y="0"/>
                    <a:pt x="93" y="78"/>
                    <a:pt x="51" y="198"/>
                  </a:cubicBezTo>
                  <a:cubicBezTo>
                    <a:pt x="1" y="348"/>
                    <a:pt x="80" y="517"/>
                    <a:pt x="235" y="567"/>
                  </a:cubicBezTo>
                  <a:lnTo>
                    <a:pt x="5173" y="2230"/>
                  </a:lnTo>
                  <a:cubicBezTo>
                    <a:pt x="5206" y="2239"/>
                    <a:pt x="5239" y="2243"/>
                    <a:pt x="5267" y="2243"/>
                  </a:cubicBezTo>
                  <a:cubicBezTo>
                    <a:pt x="5388" y="2243"/>
                    <a:pt x="5500" y="2168"/>
                    <a:pt x="5543" y="2047"/>
                  </a:cubicBezTo>
                  <a:cubicBezTo>
                    <a:pt x="5595" y="1897"/>
                    <a:pt x="5510" y="1729"/>
                    <a:pt x="5360" y="1682"/>
                  </a:cubicBezTo>
                  <a:lnTo>
                    <a:pt x="417" y="16"/>
                  </a:lnTo>
                  <a:cubicBezTo>
                    <a:pt x="387" y="5"/>
                    <a:pt x="35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2112175" y="1484873"/>
              <a:ext cx="58570" cy="62978"/>
            </a:xfrm>
            <a:custGeom>
              <a:avLst/>
              <a:gdLst/>
              <a:ahLst/>
              <a:cxnLst/>
              <a:rect l="l" t="t" r="r" b="b"/>
              <a:pathLst>
                <a:path w="2870" h="3086" extrusionOk="0">
                  <a:moveTo>
                    <a:pt x="327" y="0"/>
                  </a:moveTo>
                  <a:cubicBezTo>
                    <a:pt x="258" y="0"/>
                    <a:pt x="188" y="25"/>
                    <a:pt x="132" y="75"/>
                  </a:cubicBezTo>
                  <a:cubicBezTo>
                    <a:pt x="15" y="183"/>
                    <a:pt x="0" y="365"/>
                    <a:pt x="108" y="482"/>
                  </a:cubicBezTo>
                  <a:lnTo>
                    <a:pt x="2331" y="2992"/>
                  </a:lnTo>
                  <a:cubicBezTo>
                    <a:pt x="2388" y="3053"/>
                    <a:pt x="2467" y="3085"/>
                    <a:pt x="2547" y="3085"/>
                  </a:cubicBezTo>
                  <a:cubicBezTo>
                    <a:pt x="2617" y="3085"/>
                    <a:pt x="2683" y="3062"/>
                    <a:pt x="2739" y="3016"/>
                  </a:cubicBezTo>
                  <a:cubicBezTo>
                    <a:pt x="2861" y="2908"/>
                    <a:pt x="2870" y="2725"/>
                    <a:pt x="2763" y="2603"/>
                  </a:cubicBezTo>
                  <a:lnTo>
                    <a:pt x="544" y="99"/>
                  </a:lnTo>
                  <a:cubicBezTo>
                    <a:pt x="486" y="33"/>
                    <a:pt x="40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2175520" y="1477812"/>
              <a:ext cx="11857" cy="65753"/>
            </a:xfrm>
            <a:custGeom>
              <a:avLst/>
              <a:gdLst/>
              <a:ahLst/>
              <a:cxnLst/>
              <a:rect l="l" t="t" r="r" b="b"/>
              <a:pathLst>
                <a:path w="581" h="3222" extrusionOk="0">
                  <a:moveTo>
                    <a:pt x="290" y="0"/>
                  </a:moveTo>
                  <a:cubicBezTo>
                    <a:pt x="131" y="0"/>
                    <a:pt x="0" y="131"/>
                    <a:pt x="0" y="290"/>
                  </a:cubicBezTo>
                  <a:lnTo>
                    <a:pt x="0" y="2930"/>
                  </a:lnTo>
                  <a:cubicBezTo>
                    <a:pt x="0" y="3094"/>
                    <a:pt x="131" y="3221"/>
                    <a:pt x="290" y="3221"/>
                  </a:cubicBezTo>
                  <a:cubicBezTo>
                    <a:pt x="454" y="3221"/>
                    <a:pt x="580" y="3094"/>
                    <a:pt x="580" y="2930"/>
                  </a:cubicBezTo>
                  <a:lnTo>
                    <a:pt x="580" y="290"/>
                  </a:lnTo>
                  <a:cubicBezTo>
                    <a:pt x="580" y="131"/>
                    <a:pt x="454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2197213" y="1480649"/>
              <a:ext cx="53508" cy="66141"/>
            </a:xfrm>
            <a:custGeom>
              <a:avLst/>
              <a:gdLst/>
              <a:ahLst/>
              <a:cxnLst/>
              <a:rect l="l" t="t" r="r" b="b"/>
              <a:pathLst>
                <a:path w="2622" h="3241" extrusionOk="0">
                  <a:moveTo>
                    <a:pt x="2289" y="1"/>
                  </a:moveTo>
                  <a:cubicBezTo>
                    <a:pt x="2202" y="1"/>
                    <a:pt x="2115" y="40"/>
                    <a:pt x="2060" y="118"/>
                  </a:cubicBezTo>
                  <a:lnTo>
                    <a:pt x="94" y="2778"/>
                  </a:lnTo>
                  <a:cubicBezTo>
                    <a:pt x="0" y="2908"/>
                    <a:pt x="28" y="3091"/>
                    <a:pt x="154" y="3184"/>
                  </a:cubicBezTo>
                  <a:cubicBezTo>
                    <a:pt x="206" y="3223"/>
                    <a:pt x="267" y="3240"/>
                    <a:pt x="327" y="3240"/>
                  </a:cubicBezTo>
                  <a:cubicBezTo>
                    <a:pt x="416" y="3240"/>
                    <a:pt x="506" y="3203"/>
                    <a:pt x="562" y="3124"/>
                  </a:cubicBezTo>
                  <a:lnTo>
                    <a:pt x="2522" y="464"/>
                  </a:lnTo>
                  <a:cubicBezTo>
                    <a:pt x="2621" y="334"/>
                    <a:pt x="2593" y="151"/>
                    <a:pt x="2462" y="58"/>
                  </a:cubicBezTo>
                  <a:cubicBezTo>
                    <a:pt x="2411" y="20"/>
                    <a:pt x="2350" y="1"/>
                    <a:pt x="2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2214866" y="1495546"/>
              <a:ext cx="100323" cy="64161"/>
            </a:xfrm>
            <a:custGeom>
              <a:avLst/>
              <a:gdLst/>
              <a:ahLst/>
              <a:cxnLst/>
              <a:rect l="l" t="t" r="r" b="b"/>
              <a:pathLst>
                <a:path w="4916" h="3144" extrusionOk="0">
                  <a:moveTo>
                    <a:pt x="4584" y="0"/>
                  </a:moveTo>
                  <a:cubicBezTo>
                    <a:pt x="4533" y="0"/>
                    <a:pt x="4481" y="14"/>
                    <a:pt x="4434" y="43"/>
                  </a:cubicBezTo>
                  <a:lnTo>
                    <a:pt x="179" y="2605"/>
                  </a:lnTo>
                  <a:cubicBezTo>
                    <a:pt x="43" y="2689"/>
                    <a:pt x="0" y="2867"/>
                    <a:pt x="80" y="3003"/>
                  </a:cubicBezTo>
                  <a:cubicBezTo>
                    <a:pt x="136" y="3096"/>
                    <a:pt x="231" y="3143"/>
                    <a:pt x="328" y="3143"/>
                  </a:cubicBezTo>
                  <a:cubicBezTo>
                    <a:pt x="380" y="3143"/>
                    <a:pt x="432" y="3128"/>
                    <a:pt x="478" y="3100"/>
                  </a:cubicBezTo>
                  <a:lnTo>
                    <a:pt x="4734" y="540"/>
                  </a:lnTo>
                  <a:cubicBezTo>
                    <a:pt x="4870" y="456"/>
                    <a:pt x="4916" y="278"/>
                    <a:pt x="4831" y="142"/>
                  </a:cubicBezTo>
                  <a:cubicBezTo>
                    <a:pt x="4776" y="50"/>
                    <a:pt x="4681" y="0"/>
                    <a:pt x="4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2008505" y="1375203"/>
              <a:ext cx="355703" cy="200728"/>
            </a:xfrm>
            <a:custGeom>
              <a:avLst/>
              <a:gdLst/>
              <a:ahLst/>
              <a:cxnLst/>
              <a:rect l="l" t="t" r="r" b="b"/>
              <a:pathLst>
                <a:path w="17430" h="9836" extrusionOk="0">
                  <a:moveTo>
                    <a:pt x="8723" y="0"/>
                  </a:moveTo>
                  <a:cubicBezTo>
                    <a:pt x="6050" y="0"/>
                    <a:pt x="3952" y="791"/>
                    <a:pt x="2483" y="2351"/>
                  </a:cubicBezTo>
                  <a:cubicBezTo>
                    <a:pt x="1" y="4985"/>
                    <a:pt x="217" y="8833"/>
                    <a:pt x="226" y="8997"/>
                  </a:cubicBezTo>
                  <a:cubicBezTo>
                    <a:pt x="235" y="9151"/>
                    <a:pt x="371" y="9270"/>
                    <a:pt x="519" y="9270"/>
                  </a:cubicBezTo>
                  <a:cubicBezTo>
                    <a:pt x="524" y="9270"/>
                    <a:pt x="529" y="9270"/>
                    <a:pt x="535" y="9269"/>
                  </a:cubicBezTo>
                  <a:cubicBezTo>
                    <a:pt x="694" y="9260"/>
                    <a:pt x="815" y="9120"/>
                    <a:pt x="807" y="8960"/>
                  </a:cubicBezTo>
                  <a:cubicBezTo>
                    <a:pt x="802" y="8923"/>
                    <a:pt x="596" y="5192"/>
                    <a:pt x="2909" y="2744"/>
                  </a:cubicBezTo>
                  <a:cubicBezTo>
                    <a:pt x="4261" y="1306"/>
                    <a:pt x="6218" y="576"/>
                    <a:pt x="8723" y="576"/>
                  </a:cubicBezTo>
                  <a:lnTo>
                    <a:pt x="8770" y="576"/>
                  </a:lnTo>
                  <a:cubicBezTo>
                    <a:pt x="11363" y="586"/>
                    <a:pt x="13357" y="1334"/>
                    <a:pt x="14691" y="2795"/>
                  </a:cubicBezTo>
                  <a:cubicBezTo>
                    <a:pt x="16507" y="4789"/>
                    <a:pt x="16578" y="7569"/>
                    <a:pt x="16554" y="8375"/>
                  </a:cubicBezTo>
                  <a:lnTo>
                    <a:pt x="10609" y="9260"/>
                  </a:lnTo>
                  <a:cubicBezTo>
                    <a:pt x="10449" y="9283"/>
                    <a:pt x="10343" y="9433"/>
                    <a:pt x="10365" y="9592"/>
                  </a:cubicBezTo>
                  <a:cubicBezTo>
                    <a:pt x="10384" y="9732"/>
                    <a:pt x="10511" y="9835"/>
                    <a:pt x="10652" y="9835"/>
                  </a:cubicBezTo>
                  <a:lnTo>
                    <a:pt x="10693" y="9835"/>
                  </a:lnTo>
                  <a:lnTo>
                    <a:pt x="16877" y="8913"/>
                  </a:lnTo>
                  <a:cubicBezTo>
                    <a:pt x="17008" y="8895"/>
                    <a:pt x="17112" y="8787"/>
                    <a:pt x="17121" y="8651"/>
                  </a:cubicBezTo>
                  <a:cubicBezTo>
                    <a:pt x="17134" y="8502"/>
                    <a:pt x="17430" y="4939"/>
                    <a:pt x="15122" y="2407"/>
                  </a:cubicBezTo>
                  <a:cubicBezTo>
                    <a:pt x="13675" y="819"/>
                    <a:pt x="11536" y="9"/>
                    <a:pt x="8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2212784" y="1580523"/>
              <a:ext cx="64773" cy="24448"/>
            </a:xfrm>
            <a:custGeom>
              <a:avLst/>
              <a:gdLst/>
              <a:ahLst/>
              <a:cxnLst/>
              <a:rect l="l" t="t" r="r" b="b"/>
              <a:pathLst>
                <a:path w="3174" h="1198" extrusionOk="0">
                  <a:moveTo>
                    <a:pt x="321" y="0"/>
                  </a:moveTo>
                  <a:cubicBezTo>
                    <a:pt x="191" y="0"/>
                    <a:pt x="74" y="88"/>
                    <a:pt x="42" y="224"/>
                  </a:cubicBezTo>
                  <a:cubicBezTo>
                    <a:pt x="0" y="379"/>
                    <a:pt x="98" y="533"/>
                    <a:pt x="253" y="570"/>
                  </a:cubicBezTo>
                  <a:lnTo>
                    <a:pt x="2785" y="1188"/>
                  </a:lnTo>
                  <a:cubicBezTo>
                    <a:pt x="2809" y="1193"/>
                    <a:pt x="2832" y="1198"/>
                    <a:pt x="2855" y="1198"/>
                  </a:cubicBezTo>
                  <a:cubicBezTo>
                    <a:pt x="2982" y="1198"/>
                    <a:pt x="3103" y="1109"/>
                    <a:pt x="3136" y="973"/>
                  </a:cubicBezTo>
                  <a:cubicBezTo>
                    <a:pt x="3174" y="818"/>
                    <a:pt x="3075" y="660"/>
                    <a:pt x="2921" y="622"/>
                  </a:cubicBezTo>
                  <a:lnTo>
                    <a:pt x="389" y="8"/>
                  </a:lnTo>
                  <a:cubicBezTo>
                    <a:pt x="366" y="3"/>
                    <a:pt x="343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2065748" y="1441140"/>
              <a:ext cx="23714" cy="18122"/>
            </a:xfrm>
            <a:custGeom>
              <a:avLst/>
              <a:gdLst/>
              <a:ahLst/>
              <a:cxnLst/>
              <a:rect l="l" t="t" r="r" b="b"/>
              <a:pathLst>
                <a:path w="1162" h="888" extrusionOk="0">
                  <a:moveTo>
                    <a:pt x="758" y="0"/>
                  </a:moveTo>
                  <a:cubicBezTo>
                    <a:pt x="636" y="0"/>
                    <a:pt x="496" y="44"/>
                    <a:pt x="370" y="131"/>
                  </a:cubicBezTo>
                  <a:cubicBezTo>
                    <a:pt x="113" y="304"/>
                    <a:pt x="0" y="585"/>
                    <a:pt x="117" y="758"/>
                  </a:cubicBezTo>
                  <a:cubicBezTo>
                    <a:pt x="176" y="844"/>
                    <a:pt x="281" y="888"/>
                    <a:pt x="404" y="888"/>
                  </a:cubicBezTo>
                  <a:cubicBezTo>
                    <a:pt x="526" y="888"/>
                    <a:pt x="665" y="844"/>
                    <a:pt x="791" y="758"/>
                  </a:cubicBezTo>
                  <a:cubicBezTo>
                    <a:pt x="1050" y="585"/>
                    <a:pt x="1162" y="304"/>
                    <a:pt x="1044" y="131"/>
                  </a:cubicBezTo>
                  <a:cubicBezTo>
                    <a:pt x="985" y="44"/>
                    <a:pt x="880" y="0"/>
                    <a:pt x="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2031647" y="1470486"/>
              <a:ext cx="23611" cy="18101"/>
            </a:xfrm>
            <a:custGeom>
              <a:avLst/>
              <a:gdLst/>
              <a:ahLst/>
              <a:cxnLst/>
              <a:rect l="l" t="t" r="r" b="b"/>
              <a:pathLst>
                <a:path w="1157" h="887" extrusionOk="0">
                  <a:moveTo>
                    <a:pt x="755" y="0"/>
                  </a:moveTo>
                  <a:cubicBezTo>
                    <a:pt x="634" y="0"/>
                    <a:pt x="494" y="43"/>
                    <a:pt x="366" y="130"/>
                  </a:cubicBezTo>
                  <a:cubicBezTo>
                    <a:pt x="113" y="303"/>
                    <a:pt x="1" y="584"/>
                    <a:pt x="117" y="757"/>
                  </a:cubicBezTo>
                  <a:cubicBezTo>
                    <a:pt x="176" y="843"/>
                    <a:pt x="280" y="887"/>
                    <a:pt x="402" y="887"/>
                  </a:cubicBezTo>
                  <a:cubicBezTo>
                    <a:pt x="524" y="887"/>
                    <a:pt x="663" y="843"/>
                    <a:pt x="792" y="757"/>
                  </a:cubicBezTo>
                  <a:cubicBezTo>
                    <a:pt x="1044" y="584"/>
                    <a:pt x="1157" y="303"/>
                    <a:pt x="1040" y="130"/>
                  </a:cubicBezTo>
                  <a:cubicBezTo>
                    <a:pt x="981" y="43"/>
                    <a:pt x="877" y="0"/>
                    <a:pt x="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2126134" y="1444323"/>
              <a:ext cx="24285" cy="16183"/>
            </a:xfrm>
            <a:custGeom>
              <a:avLst/>
              <a:gdLst/>
              <a:ahLst/>
              <a:cxnLst/>
              <a:rect l="l" t="t" r="r" b="b"/>
              <a:pathLst>
                <a:path w="1190" h="793" extrusionOk="0">
                  <a:moveTo>
                    <a:pt x="707" y="0"/>
                  </a:moveTo>
                  <a:cubicBezTo>
                    <a:pt x="638" y="0"/>
                    <a:pt x="565" y="10"/>
                    <a:pt x="491" y="31"/>
                  </a:cubicBezTo>
                  <a:cubicBezTo>
                    <a:pt x="191" y="115"/>
                    <a:pt x="0" y="349"/>
                    <a:pt x="57" y="550"/>
                  </a:cubicBezTo>
                  <a:cubicBezTo>
                    <a:pt x="99" y="701"/>
                    <a:pt x="273" y="792"/>
                    <a:pt x="482" y="792"/>
                  </a:cubicBezTo>
                  <a:cubicBezTo>
                    <a:pt x="551" y="792"/>
                    <a:pt x="624" y="782"/>
                    <a:pt x="697" y="761"/>
                  </a:cubicBezTo>
                  <a:cubicBezTo>
                    <a:pt x="997" y="671"/>
                    <a:pt x="1189" y="442"/>
                    <a:pt x="1133" y="241"/>
                  </a:cubicBezTo>
                  <a:cubicBezTo>
                    <a:pt x="1087" y="90"/>
                    <a:pt x="915" y="0"/>
                    <a:pt x="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2085135" y="1405222"/>
              <a:ext cx="24285" cy="16183"/>
            </a:xfrm>
            <a:custGeom>
              <a:avLst/>
              <a:gdLst/>
              <a:ahLst/>
              <a:cxnLst/>
              <a:rect l="l" t="t" r="r" b="b"/>
              <a:pathLst>
                <a:path w="1190" h="793" extrusionOk="0">
                  <a:moveTo>
                    <a:pt x="708" y="1"/>
                  </a:moveTo>
                  <a:cubicBezTo>
                    <a:pt x="639" y="1"/>
                    <a:pt x="566" y="11"/>
                    <a:pt x="493" y="32"/>
                  </a:cubicBezTo>
                  <a:cubicBezTo>
                    <a:pt x="193" y="116"/>
                    <a:pt x="1" y="351"/>
                    <a:pt x="57" y="552"/>
                  </a:cubicBezTo>
                  <a:cubicBezTo>
                    <a:pt x="102" y="703"/>
                    <a:pt x="274" y="793"/>
                    <a:pt x="482" y="793"/>
                  </a:cubicBezTo>
                  <a:cubicBezTo>
                    <a:pt x="551" y="793"/>
                    <a:pt x="625" y="783"/>
                    <a:pt x="698" y="762"/>
                  </a:cubicBezTo>
                  <a:cubicBezTo>
                    <a:pt x="998" y="678"/>
                    <a:pt x="1189" y="444"/>
                    <a:pt x="1133" y="243"/>
                  </a:cubicBezTo>
                  <a:cubicBezTo>
                    <a:pt x="1091" y="92"/>
                    <a:pt x="917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2266272" y="1447650"/>
              <a:ext cx="24183" cy="15979"/>
            </a:xfrm>
            <a:custGeom>
              <a:avLst/>
              <a:gdLst/>
              <a:ahLst/>
              <a:cxnLst/>
              <a:rect l="l" t="t" r="r" b="b"/>
              <a:pathLst>
                <a:path w="1185" h="783" extrusionOk="0">
                  <a:moveTo>
                    <a:pt x="497" y="1"/>
                  </a:moveTo>
                  <a:cubicBezTo>
                    <a:pt x="274" y="1"/>
                    <a:pt x="89" y="101"/>
                    <a:pt x="52" y="261"/>
                  </a:cubicBezTo>
                  <a:cubicBezTo>
                    <a:pt x="0" y="467"/>
                    <a:pt x="206" y="687"/>
                    <a:pt x="506" y="761"/>
                  </a:cubicBezTo>
                  <a:cubicBezTo>
                    <a:pt x="568" y="776"/>
                    <a:pt x="630" y="783"/>
                    <a:pt x="689" y="783"/>
                  </a:cubicBezTo>
                  <a:cubicBezTo>
                    <a:pt x="914" y="783"/>
                    <a:pt x="1101" y="682"/>
                    <a:pt x="1138" y="523"/>
                  </a:cubicBezTo>
                  <a:cubicBezTo>
                    <a:pt x="1184" y="317"/>
                    <a:pt x="983" y="97"/>
                    <a:pt x="679" y="22"/>
                  </a:cubicBezTo>
                  <a:cubicBezTo>
                    <a:pt x="617" y="8"/>
                    <a:pt x="556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2296373" y="1430834"/>
              <a:ext cx="24183" cy="15959"/>
            </a:xfrm>
            <a:custGeom>
              <a:avLst/>
              <a:gdLst/>
              <a:ahLst/>
              <a:cxnLst/>
              <a:rect l="l" t="t" r="r" b="b"/>
              <a:pathLst>
                <a:path w="1185" h="782" extrusionOk="0">
                  <a:moveTo>
                    <a:pt x="495" y="1"/>
                  </a:moveTo>
                  <a:cubicBezTo>
                    <a:pt x="270" y="1"/>
                    <a:pt x="84" y="101"/>
                    <a:pt x="46" y="261"/>
                  </a:cubicBezTo>
                  <a:cubicBezTo>
                    <a:pt x="0" y="467"/>
                    <a:pt x="201" y="686"/>
                    <a:pt x="500" y="757"/>
                  </a:cubicBezTo>
                  <a:cubicBezTo>
                    <a:pt x="566" y="774"/>
                    <a:pt x="631" y="781"/>
                    <a:pt x="692" y="781"/>
                  </a:cubicBezTo>
                  <a:cubicBezTo>
                    <a:pt x="915" y="781"/>
                    <a:pt x="1096" y="680"/>
                    <a:pt x="1133" y="518"/>
                  </a:cubicBezTo>
                  <a:cubicBezTo>
                    <a:pt x="1185" y="317"/>
                    <a:pt x="978" y="92"/>
                    <a:pt x="679" y="22"/>
                  </a:cubicBezTo>
                  <a:cubicBezTo>
                    <a:pt x="616" y="8"/>
                    <a:pt x="554" y="1"/>
                    <a:pt x="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2316311" y="1466465"/>
              <a:ext cx="24224" cy="15959"/>
            </a:xfrm>
            <a:custGeom>
              <a:avLst/>
              <a:gdLst/>
              <a:ahLst/>
              <a:cxnLst/>
              <a:rect l="l" t="t" r="r" b="b"/>
              <a:pathLst>
                <a:path w="1187" h="782" extrusionOk="0">
                  <a:moveTo>
                    <a:pt x="497" y="1"/>
                  </a:moveTo>
                  <a:cubicBezTo>
                    <a:pt x="272" y="1"/>
                    <a:pt x="85" y="101"/>
                    <a:pt x="48" y="261"/>
                  </a:cubicBezTo>
                  <a:cubicBezTo>
                    <a:pt x="1" y="467"/>
                    <a:pt x="203" y="687"/>
                    <a:pt x="506" y="757"/>
                  </a:cubicBezTo>
                  <a:cubicBezTo>
                    <a:pt x="571" y="773"/>
                    <a:pt x="635" y="781"/>
                    <a:pt x="696" y="781"/>
                  </a:cubicBezTo>
                  <a:cubicBezTo>
                    <a:pt x="917" y="781"/>
                    <a:pt x="1097" y="680"/>
                    <a:pt x="1134" y="519"/>
                  </a:cubicBezTo>
                  <a:cubicBezTo>
                    <a:pt x="1186" y="317"/>
                    <a:pt x="979" y="92"/>
                    <a:pt x="680" y="22"/>
                  </a:cubicBezTo>
                  <a:cubicBezTo>
                    <a:pt x="618" y="8"/>
                    <a:pt x="556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2191846" y="1419957"/>
              <a:ext cx="24101" cy="15979"/>
            </a:xfrm>
            <a:custGeom>
              <a:avLst/>
              <a:gdLst/>
              <a:ahLst/>
              <a:cxnLst/>
              <a:rect l="l" t="t" r="r" b="b"/>
              <a:pathLst>
                <a:path w="1181" h="783" extrusionOk="0">
                  <a:moveTo>
                    <a:pt x="496" y="0"/>
                  </a:moveTo>
                  <a:cubicBezTo>
                    <a:pt x="271" y="0"/>
                    <a:pt x="85" y="101"/>
                    <a:pt x="48" y="260"/>
                  </a:cubicBezTo>
                  <a:cubicBezTo>
                    <a:pt x="0" y="467"/>
                    <a:pt x="201" y="691"/>
                    <a:pt x="501" y="761"/>
                  </a:cubicBezTo>
                  <a:cubicBezTo>
                    <a:pt x="564" y="776"/>
                    <a:pt x="626" y="783"/>
                    <a:pt x="685" y="783"/>
                  </a:cubicBezTo>
                  <a:cubicBezTo>
                    <a:pt x="910" y="783"/>
                    <a:pt x="1097" y="682"/>
                    <a:pt x="1134" y="523"/>
                  </a:cubicBezTo>
                  <a:cubicBezTo>
                    <a:pt x="1180" y="316"/>
                    <a:pt x="979" y="96"/>
                    <a:pt x="679" y="22"/>
                  </a:cubicBezTo>
                  <a:cubicBezTo>
                    <a:pt x="617" y="7"/>
                    <a:pt x="555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2182193" y="1377529"/>
              <a:ext cx="24203" cy="15999"/>
            </a:xfrm>
            <a:custGeom>
              <a:avLst/>
              <a:gdLst/>
              <a:ahLst/>
              <a:cxnLst/>
              <a:rect l="l" t="t" r="r" b="b"/>
              <a:pathLst>
                <a:path w="1186" h="784" extrusionOk="0">
                  <a:moveTo>
                    <a:pt x="497" y="1"/>
                  </a:moveTo>
                  <a:cubicBezTo>
                    <a:pt x="272" y="1"/>
                    <a:pt x="85" y="102"/>
                    <a:pt x="48" y="265"/>
                  </a:cubicBezTo>
                  <a:cubicBezTo>
                    <a:pt x="0" y="467"/>
                    <a:pt x="203" y="692"/>
                    <a:pt x="501" y="762"/>
                  </a:cubicBezTo>
                  <a:cubicBezTo>
                    <a:pt x="565" y="776"/>
                    <a:pt x="627" y="783"/>
                    <a:pt x="687" y="783"/>
                  </a:cubicBezTo>
                  <a:cubicBezTo>
                    <a:pt x="913" y="783"/>
                    <a:pt x="1097" y="683"/>
                    <a:pt x="1134" y="523"/>
                  </a:cubicBezTo>
                  <a:cubicBezTo>
                    <a:pt x="1186" y="317"/>
                    <a:pt x="979" y="97"/>
                    <a:pt x="680" y="22"/>
                  </a:cubicBezTo>
                  <a:cubicBezTo>
                    <a:pt x="618" y="8"/>
                    <a:pt x="556" y="1"/>
                    <a:pt x="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2140072" y="1399223"/>
              <a:ext cx="31244" cy="21040"/>
            </a:xfrm>
            <a:custGeom>
              <a:avLst/>
              <a:gdLst/>
              <a:ahLst/>
              <a:cxnLst/>
              <a:rect l="l" t="t" r="r" b="b"/>
              <a:pathLst>
                <a:path w="1531" h="1031" extrusionOk="0">
                  <a:moveTo>
                    <a:pt x="932" y="1"/>
                  </a:moveTo>
                  <a:cubicBezTo>
                    <a:pt x="831" y="1"/>
                    <a:pt x="722" y="18"/>
                    <a:pt x="614" y="55"/>
                  </a:cubicBezTo>
                  <a:cubicBezTo>
                    <a:pt x="234" y="181"/>
                    <a:pt x="1" y="490"/>
                    <a:pt x="89" y="742"/>
                  </a:cubicBezTo>
                  <a:cubicBezTo>
                    <a:pt x="149" y="925"/>
                    <a:pt x="356" y="1031"/>
                    <a:pt x="606" y="1031"/>
                  </a:cubicBezTo>
                  <a:cubicBezTo>
                    <a:pt x="707" y="1031"/>
                    <a:pt x="815" y="1013"/>
                    <a:pt x="923" y="977"/>
                  </a:cubicBezTo>
                  <a:cubicBezTo>
                    <a:pt x="1297" y="850"/>
                    <a:pt x="1531" y="541"/>
                    <a:pt x="1446" y="288"/>
                  </a:cubicBezTo>
                  <a:cubicBezTo>
                    <a:pt x="1387" y="106"/>
                    <a:pt x="1180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2223376" y="1403345"/>
              <a:ext cx="30305" cy="19959"/>
            </a:xfrm>
            <a:custGeom>
              <a:avLst/>
              <a:gdLst/>
              <a:ahLst/>
              <a:cxnLst/>
              <a:rect l="l" t="t" r="r" b="b"/>
              <a:pathLst>
                <a:path w="1485" h="978" extrusionOk="0">
                  <a:moveTo>
                    <a:pt x="683" y="1"/>
                  </a:moveTo>
                  <a:cubicBezTo>
                    <a:pt x="339" y="1"/>
                    <a:pt x="54" y="169"/>
                    <a:pt x="28" y="410"/>
                  </a:cubicBezTo>
                  <a:cubicBezTo>
                    <a:pt x="0" y="676"/>
                    <a:pt x="296" y="929"/>
                    <a:pt x="689" y="972"/>
                  </a:cubicBezTo>
                  <a:cubicBezTo>
                    <a:pt x="727" y="976"/>
                    <a:pt x="765" y="978"/>
                    <a:pt x="802" y="978"/>
                  </a:cubicBezTo>
                  <a:cubicBezTo>
                    <a:pt x="1147" y="978"/>
                    <a:pt x="1431" y="810"/>
                    <a:pt x="1456" y="568"/>
                  </a:cubicBezTo>
                  <a:cubicBezTo>
                    <a:pt x="1484" y="302"/>
                    <a:pt x="1190" y="49"/>
                    <a:pt x="797" y="7"/>
                  </a:cubicBezTo>
                  <a:cubicBezTo>
                    <a:pt x="758" y="3"/>
                    <a:pt x="720" y="1"/>
                    <a:pt x="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1886060" y="1750926"/>
              <a:ext cx="240094" cy="108343"/>
            </a:xfrm>
            <a:custGeom>
              <a:avLst/>
              <a:gdLst/>
              <a:ahLst/>
              <a:cxnLst/>
              <a:rect l="l" t="t" r="r" b="b"/>
              <a:pathLst>
                <a:path w="11765" h="5309" extrusionOk="0">
                  <a:moveTo>
                    <a:pt x="7951" y="1"/>
                  </a:moveTo>
                  <a:cubicBezTo>
                    <a:pt x="7286" y="1"/>
                    <a:pt x="6612" y="55"/>
                    <a:pt x="6007" y="140"/>
                  </a:cubicBezTo>
                  <a:cubicBezTo>
                    <a:pt x="3810" y="449"/>
                    <a:pt x="1180" y="1335"/>
                    <a:pt x="366" y="2880"/>
                  </a:cubicBezTo>
                  <a:cubicBezTo>
                    <a:pt x="0" y="3577"/>
                    <a:pt x="145" y="4050"/>
                    <a:pt x="333" y="4325"/>
                  </a:cubicBezTo>
                  <a:cubicBezTo>
                    <a:pt x="889" y="5136"/>
                    <a:pt x="2570" y="5309"/>
                    <a:pt x="3885" y="5309"/>
                  </a:cubicBezTo>
                  <a:cubicBezTo>
                    <a:pt x="4715" y="5309"/>
                    <a:pt x="5402" y="5239"/>
                    <a:pt x="5571" y="5220"/>
                  </a:cubicBezTo>
                  <a:cubicBezTo>
                    <a:pt x="5730" y="5206"/>
                    <a:pt x="5847" y="5061"/>
                    <a:pt x="5828" y="4902"/>
                  </a:cubicBezTo>
                  <a:cubicBezTo>
                    <a:pt x="5811" y="4752"/>
                    <a:pt x="5690" y="4643"/>
                    <a:pt x="5539" y="4643"/>
                  </a:cubicBezTo>
                  <a:cubicBezTo>
                    <a:pt x="5529" y="4643"/>
                    <a:pt x="5520" y="4644"/>
                    <a:pt x="5510" y="4645"/>
                  </a:cubicBezTo>
                  <a:cubicBezTo>
                    <a:pt x="5054" y="4695"/>
                    <a:pt x="4500" y="4727"/>
                    <a:pt x="3933" y="4727"/>
                  </a:cubicBezTo>
                  <a:cubicBezTo>
                    <a:pt x="2597" y="4727"/>
                    <a:pt x="1190" y="4548"/>
                    <a:pt x="815" y="3999"/>
                  </a:cubicBezTo>
                  <a:cubicBezTo>
                    <a:pt x="759" y="3919"/>
                    <a:pt x="599" y="3685"/>
                    <a:pt x="880" y="3151"/>
                  </a:cubicBezTo>
                  <a:cubicBezTo>
                    <a:pt x="1465" y="2037"/>
                    <a:pt x="3507" y="1082"/>
                    <a:pt x="6085" y="717"/>
                  </a:cubicBezTo>
                  <a:cubicBezTo>
                    <a:pt x="6735" y="624"/>
                    <a:pt x="7366" y="579"/>
                    <a:pt x="7946" y="579"/>
                  </a:cubicBezTo>
                  <a:cubicBezTo>
                    <a:pt x="9319" y="579"/>
                    <a:pt x="10417" y="829"/>
                    <a:pt x="10851" y="1283"/>
                  </a:cubicBezTo>
                  <a:cubicBezTo>
                    <a:pt x="11099" y="1540"/>
                    <a:pt x="11188" y="1784"/>
                    <a:pt x="11118" y="2028"/>
                  </a:cubicBezTo>
                  <a:cubicBezTo>
                    <a:pt x="10799" y="3123"/>
                    <a:pt x="7785" y="4101"/>
                    <a:pt x="6653" y="4387"/>
                  </a:cubicBezTo>
                  <a:cubicBezTo>
                    <a:pt x="6493" y="4424"/>
                    <a:pt x="6400" y="4584"/>
                    <a:pt x="6441" y="4738"/>
                  </a:cubicBezTo>
                  <a:cubicBezTo>
                    <a:pt x="6473" y="4870"/>
                    <a:pt x="6590" y="4957"/>
                    <a:pt x="6723" y="4957"/>
                  </a:cubicBezTo>
                  <a:cubicBezTo>
                    <a:pt x="6746" y="4957"/>
                    <a:pt x="6769" y="4955"/>
                    <a:pt x="6793" y="4949"/>
                  </a:cubicBezTo>
                  <a:cubicBezTo>
                    <a:pt x="7242" y="4837"/>
                    <a:pt x="11212" y="3797"/>
                    <a:pt x="11675" y="2186"/>
                  </a:cubicBezTo>
                  <a:cubicBezTo>
                    <a:pt x="11764" y="1877"/>
                    <a:pt x="11764" y="1395"/>
                    <a:pt x="11268" y="881"/>
                  </a:cubicBezTo>
                  <a:cubicBezTo>
                    <a:pt x="10645" y="229"/>
                    <a:pt x="9316" y="1"/>
                    <a:pt x="7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1966670" y="1791230"/>
              <a:ext cx="77691" cy="52468"/>
            </a:xfrm>
            <a:custGeom>
              <a:avLst/>
              <a:gdLst/>
              <a:ahLst/>
              <a:cxnLst/>
              <a:rect l="l" t="t" r="r" b="b"/>
              <a:pathLst>
                <a:path w="3807" h="2571" extrusionOk="0">
                  <a:moveTo>
                    <a:pt x="2173" y="581"/>
                  </a:moveTo>
                  <a:cubicBezTo>
                    <a:pt x="2309" y="581"/>
                    <a:pt x="2440" y="600"/>
                    <a:pt x="2571" y="637"/>
                  </a:cubicBezTo>
                  <a:cubicBezTo>
                    <a:pt x="3021" y="769"/>
                    <a:pt x="3189" y="1036"/>
                    <a:pt x="3109" y="1499"/>
                  </a:cubicBezTo>
                  <a:cubicBezTo>
                    <a:pt x="3096" y="1579"/>
                    <a:pt x="2913" y="1752"/>
                    <a:pt x="2468" y="1879"/>
                  </a:cubicBezTo>
                  <a:cubicBezTo>
                    <a:pt x="2196" y="1954"/>
                    <a:pt x="1906" y="1991"/>
                    <a:pt x="1644" y="1991"/>
                  </a:cubicBezTo>
                  <a:cubicBezTo>
                    <a:pt x="1260" y="1991"/>
                    <a:pt x="934" y="1913"/>
                    <a:pt x="806" y="1766"/>
                  </a:cubicBezTo>
                  <a:cubicBezTo>
                    <a:pt x="717" y="1663"/>
                    <a:pt x="754" y="1485"/>
                    <a:pt x="918" y="1242"/>
                  </a:cubicBezTo>
                  <a:cubicBezTo>
                    <a:pt x="1208" y="825"/>
                    <a:pt x="1686" y="581"/>
                    <a:pt x="2173" y="581"/>
                  </a:cubicBezTo>
                  <a:close/>
                  <a:moveTo>
                    <a:pt x="2175" y="1"/>
                  </a:moveTo>
                  <a:cubicBezTo>
                    <a:pt x="1502" y="1"/>
                    <a:pt x="840" y="336"/>
                    <a:pt x="441" y="914"/>
                  </a:cubicBezTo>
                  <a:cubicBezTo>
                    <a:pt x="1" y="1551"/>
                    <a:pt x="207" y="1957"/>
                    <a:pt x="371" y="2145"/>
                  </a:cubicBezTo>
                  <a:cubicBezTo>
                    <a:pt x="642" y="2463"/>
                    <a:pt x="1134" y="2571"/>
                    <a:pt x="1630" y="2571"/>
                  </a:cubicBezTo>
                  <a:cubicBezTo>
                    <a:pt x="1990" y="2571"/>
                    <a:pt x="2351" y="2515"/>
                    <a:pt x="2623" y="2435"/>
                  </a:cubicBezTo>
                  <a:cubicBezTo>
                    <a:pt x="3245" y="2262"/>
                    <a:pt x="3619" y="1963"/>
                    <a:pt x="3680" y="1598"/>
                  </a:cubicBezTo>
                  <a:cubicBezTo>
                    <a:pt x="3807" y="834"/>
                    <a:pt x="3470" y="300"/>
                    <a:pt x="2735" y="81"/>
                  </a:cubicBezTo>
                  <a:cubicBezTo>
                    <a:pt x="2551" y="27"/>
                    <a:pt x="2363" y="1"/>
                    <a:pt x="2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1970119" y="1829147"/>
              <a:ext cx="76814" cy="445414"/>
            </a:xfrm>
            <a:custGeom>
              <a:avLst/>
              <a:gdLst/>
              <a:ahLst/>
              <a:cxnLst/>
              <a:rect l="l" t="t" r="r" b="b"/>
              <a:pathLst>
                <a:path w="3764" h="21826" extrusionOk="0">
                  <a:moveTo>
                    <a:pt x="2376" y="0"/>
                  </a:moveTo>
                  <a:cubicBezTo>
                    <a:pt x="2346" y="0"/>
                    <a:pt x="2316" y="5"/>
                    <a:pt x="2285" y="15"/>
                  </a:cubicBezTo>
                  <a:cubicBezTo>
                    <a:pt x="2135" y="62"/>
                    <a:pt x="2050" y="226"/>
                    <a:pt x="2098" y="380"/>
                  </a:cubicBezTo>
                  <a:cubicBezTo>
                    <a:pt x="2912" y="2886"/>
                    <a:pt x="3180" y="10478"/>
                    <a:pt x="2327" y="14518"/>
                  </a:cubicBezTo>
                  <a:cubicBezTo>
                    <a:pt x="1695" y="17532"/>
                    <a:pt x="2444" y="19414"/>
                    <a:pt x="2949" y="20266"/>
                  </a:cubicBezTo>
                  <a:cubicBezTo>
                    <a:pt x="3090" y="20510"/>
                    <a:pt x="3053" y="20828"/>
                    <a:pt x="2847" y="21039"/>
                  </a:cubicBezTo>
                  <a:cubicBezTo>
                    <a:pt x="2721" y="21173"/>
                    <a:pt x="2549" y="21243"/>
                    <a:pt x="2370" y="21243"/>
                  </a:cubicBezTo>
                  <a:cubicBezTo>
                    <a:pt x="2336" y="21243"/>
                    <a:pt x="2301" y="21241"/>
                    <a:pt x="2266" y="21235"/>
                  </a:cubicBezTo>
                  <a:cubicBezTo>
                    <a:pt x="2061" y="21203"/>
                    <a:pt x="1892" y="21080"/>
                    <a:pt x="1803" y="20903"/>
                  </a:cubicBezTo>
                  <a:cubicBezTo>
                    <a:pt x="605" y="18496"/>
                    <a:pt x="1078" y="15590"/>
                    <a:pt x="1583" y="12509"/>
                  </a:cubicBezTo>
                  <a:cubicBezTo>
                    <a:pt x="1821" y="11040"/>
                    <a:pt x="2070" y="9514"/>
                    <a:pt x="2121" y="8043"/>
                  </a:cubicBezTo>
                  <a:cubicBezTo>
                    <a:pt x="2290" y="3161"/>
                    <a:pt x="1588" y="455"/>
                    <a:pt x="1555" y="343"/>
                  </a:cubicBezTo>
                  <a:cubicBezTo>
                    <a:pt x="1523" y="210"/>
                    <a:pt x="1409" y="127"/>
                    <a:pt x="1282" y="127"/>
                  </a:cubicBezTo>
                  <a:cubicBezTo>
                    <a:pt x="1256" y="127"/>
                    <a:pt x="1230" y="130"/>
                    <a:pt x="1203" y="137"/>
                  </a:cubicBezTo>
                  <a:cubicBezTo>
                    <a:pt x="1049" y="175"/>
                    <a:pt x="955" y="334"/>
                    <a:pt x="998" y="488"/>
                  </a:cubicBezTo>
                  <a:cubicBezTo>
                    <a:pt x="1002" y="516"/>
                    <a:pt x="1704" y="3236"/>
                    <a:pt x="1540" y="8025"/>
                  </a:cubicBezTo>
                  <a:cubicBezTo>
                    <a:pt x="1494" y="9458"/>
                    <a:pt x="1246" y="10960"/>
                    <a:pt x="1007" y="12416"/>
                  </a:cubicBezTo>
                  <a:cubicBezTo>
                    <a:pt x="516" y="15450"/>
                    <a:pt x="0" y="18586"/>
                    <a:pt x="1283" y="21160"/>
                  </a:cubicBezTo>
                  <a:cubicBezTo>
                    <a:pt x="1456" y="21512"/>
                    <a:pt x="1784" y="21750"/>
                    <a:pt x="2177" y="21811"/>
                  </a:cubicBezTo>
                  <a:cubicBezTo>
                    <a:pt x="2243" y="21821"/>
                    <a:pt x="2303" y="21825"/>
                    <a:pt x="2370" y="21825"/>
                  </a:cubicBezTo>
                  <a:cubicBezTo>
                    <a:pt x="2707" y="21825"/>
                    <a:pt x="3029" y="21685"/>
                    <a:pt x="3268" y="21441"/>
                  </a:cubicBezTo>
                  <a:cubicBezTo>
                    <a:pt x="3647" y="21043"/>
                    <a:pt x="3722" y="20440"/>
                    <a:pt x="3446" y="19972"/>
                  </a:cubicBezTo>
                  <a:cubicBezTo>
                    <a:pt x="2987" y="19190"/>
                    <a:pt x="2303" y="17457"/>
                    <a:pt x="2899" y="14639"/>
                  </a:cubicBezTo>
                  <a:cubicBezTo>
                    <a:pt x="3764" y="10520"/>
                    <a:pt x="3483" y="2768"/>
                    <a:pt x="2650" y="203"/>
                  </a:cubicBezTo>
                  <a:cubicBezTo>
                    <a:pt x="2613" y="79"/>
                    <a:pt x="2499" y="0"/>
                    <a:pt x="2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877162" y="1683254"/>
              <a:ext cx="249074" cy="151567"/>
            </a:xfrm>
            <a:custGeom>
              <a:avLst/>
              <a:gdLst/>
              <a:ahLst/>
              <a:cxnLst/>
              <a:rect l="l" t="t" r="r" b="b"/>
              <a:pathLst>
                <a:path w="12205" h="7427" extrusionOk="0">
                  <a:moveTo>
                    <a:pt x="6774" y="0"/>
                  </a:moveTo>
                  <a:cubicBezTo>
                    <a:pt x="6376" y="0"/>
                    <a:pt x="5960" y="32"/>
                    <a:pt x="5525" y="96"/>
                  </a:cubicBezTo>
                  <a:cubicBezTo>
                    <a:pt x="3671" y="373"/>
                    <a:pt x="2290" y="1140"/>
                    <a:pt x="1433" y="2380"/>
                  </a:cubicBezTo>
                  <a:cubicBezTo>
                    <a:pt x="1" y="4459"/>
                    <a:pt x="549" y="7090"/>
                    <a:pt x="572" y="7202"/>
                  </a:cubicBezTo>
                  <a:cubicBezTo>
                    <a:pt x="605" y="7338"/>
                    <a:pt x="722" y="7427"/>
                    <a:pt x="858" y="7427"/>
                  </a:cubicBezTo>
                  <a:cubicBezTo>
                    <a:pt x="876" y="7427"/>
                    <a:pt x="899" y="7427"/>
                    <a:pt x="918" y="7422"/>
                  </a:cubicBezTo>
                  <a:cubicBezTo>
                    <a:pt x="1078" y="7389"/>
                    <a:pt x="1176" y="7235"/>
                    <a:pt x="1143" y="7075"/>
                  </a:cubicBezTo>
                  <a:cubicBezTo>
                    <a:pt x="1134" y="7052"/>
                    <a:pt x="618" y="4575"/>
                    <a:pt x="1915" y="2708"/>
                  </a:cubicBezTo>
                  <a:cubicBezTo>
                    <a:pt x="2679" y="1608"/>
                    <a:pt x="3919" y="920"/>
                    <a:pt x="5613" y="671"/>
                  </a:cubicBezTo>
                  <a:cubicBezTo>
                    <a:pt x="6019" y="611"/>
                    <a:pt x="6406" y="581"/>
                    <a:pt x="6774" y="581"/>
                  </a:cubicBezTo>
                  <a:cubicBezTo>
                    <a:pt x="7985" y="581"/>
                    <a:pt x="8996" y="905"/>
                    <a:pt x="9789" y="1547"/>
                  </a:cubicBezTo>
                  <a:cubicBezTo>
                    <a:pt x="11451" y="2890"/>
                    <a:pt x="11615" y="5213"/>
                    <a:pt x="11620" y="5236"/>
                  </a:cubicBezTo>
                  <a:cubicBezTo>
                    <a:pt x="11628" y="5386"/>
                    <a:pt x="11751" y="5508"/>
                    <a:pt x="11899" y="5508"/>
                  </a:cubicBezTo>
                  <a:cubicBezTo>
                    <a:pt x="11907" y="5508"/>
                    <a:pt x="11916" y="5508"/>
                    <a:pt x="11924" y="5507"/>
                  </a:cubicBezTo>
                  <a:cubicBezTo>
                    <a:pt x="12082" y="5498"/>
                    <a:pt x="12205" y="5357"/>
                    <a:pt x="12195" y="5198"/>
                  </a:cubicBezTo>
                  <a:cubicBezTo>
                    <a:pt x="12190" y="5096"/>
                    <a:pt x="12017" y="2605"/>
                    <a:pt x="10159" y="1097"/>
                  </a:cubicBezTo>
                  <a:cubicBezTo>
                    <a:pt x="9258" y="367"/>
                    <a:pt x="8124" y="0"/>
                    <a:pt x="6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1920243" y="1825250"/>
              <a:ext cx="65080" cy="30877"/>
            </a:xfrm>
            <a:custGeom>
              <a:avLst/>
              <a:gdLst/>
              <a:ahLst/>
              <a:cxnLst/>
              <a:rect l="l" t="t" r="r" b="b"/>
              <a:pathLst>
                <a:path w="3189" h="1513" extrusionOk="0">
                  <a:moveTo>
                    <a:pt x="2866" y="1"/>
                  </a:moveTo>
                  <a:cubicBezTo>
                    <a:pt x="2831" y="1"/>
                    <a:pt x="2797" y="7"/>
                    <a:pt x="2763" y="20"/>
                  </a:cubicBezTo>
                  <a:lnTo>
                    <a:pt x="231" y="951"/>
                  </a:lnTo>
                  <a:cubicBezTo>
                    <a:pt x="80" y="1007"/>
                    <a:pt x="1" y="1171"/>
                    <a:pt x="57" y="1321"/>
                  </a:cubicBezTo>
                  <a:cubicBezTo>
                    <a:pt x="99" y="1437"/>
                    <a:pt x="212" y="1513"/>
                    <a:pt x="329" y="1513"/>
                  </a:cubicBezTo>
                  <a:cubicBezTo>
                    <a:pt x="366" y="1513"/>
                    <a:pt x="399" y="1508"/>
                    <a:pt x="432" y="1494"/>
                  </a:cubicBezTo>
                  <a:lnTo>
                    <a:pt x="2964" y="562"/>
                  </a:lnTo>
                  <a:cubicBezTo>
                    <a:pt x="3114" y="506"/>
                    <a:pt x="3189" y="342"/>
                    <a:pt x="3137" y="193"/>
                  </a:cubicBezTo>
                  <a:cubicBezTo>
                    <a:pt x="3094" y="72"/>
                    <a:pt x="2983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892835" y="1806516"/>
              <a:ext cx="93732" cy="12632"/>
            </a:xfrm>
            <a:custGeom>
              <a:avLst/>
              <a:gdLst/>
              <a:ahLst/>
              <a:cxnLst/>
              <a:rect l="l" t="t" r="r" b="b"/>
              <a:pathLst>
                <a:path w="4593" h="619" extrusionOk="0">
                  <a:moveTo>
                    <a:pt x="295" y="1"/>
                  </a:moveTo>
                  <a:cubicBezTo>
                    <a:pt x="131" y="1"/>
                    <a:pt x="1" y="127"/>
                    <a:pt x="1" y="292"/>
                  </a:cubicBezTo>
                  <a:cubicBezTo>
                    <a:pt x="1" y="450"/>
                    <a:pt x="127" y="581"/>
                    <a:pt x="291" y="581"/>
                  </a:cubicBezTo>
                  <a:lnTo>
                    <a:pt x="4298" y="618"/>
                  </a:lnTo>
                  <a:cubicBezTo>
                    <a:pt x="4457" y="618"/>
                    <a:pt x="4588" y="493"/>
                    <a:pt x="4588" y="333"/>
                  </a:cubicBezTo>
                  <a:cubicBezTo>
                    <a:pt x="4593" y="169"/>
                    <a:pt x="4461" y="39"/>
                    <a:pt x="4303" y="39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938120" y="1770925"/>
              <a:ext cx="56957" cy="40019"/>
            </a:xfrm>
            <a:custGeom>
              <a:avLst/>
              <a:gdLst/>
              <a:ahLst/>
              <a:cxnLst/>
              <a:rect l="l" t="t" r="r" b="b"/>
              <a:pathLst>
                <a:path w="2791" h="1961" extrusionOk="0">
                  <a:moveTo>
                    <a:pt x="335" y="1"/>
                  </a:moveTo>
                  <a:cubicBezTo>
                    <a:pt x="240" y="1"/>
                    <a:pt x="146" y="47"/>
                    <a:pt x="90" y="135"/>
                  </a:cubicBezTo>
                  <a:cubicBezTo>
                    <a:pt x="1" y="266"/>
                    <a:pt x="42" y="448"/>
                    <a:pt x="174" y="532"/>
                  </a:cubicBezTo>
                  <a:lnTo>
                    <a:pt x="2304" y="1913"/>
                  </a:lnTo>
                  <a:cubicBezTo>
                    <a:pt x="2350" y="1947"/>
                    <a:pt x="2406" y="1960"/>
                    <a:pt x="2462" y="1960"/>
                  </a:cubicBezTo>
                  <a:cubicBezTo>
                    <a:pt x="2557" y="1960"/>
                    <a:pt x="2650" y="1913"/>
                    <a:pt x="2706" y="1829"/>
                  </a:cubicBezTo>
                  <a:cubicBezTo>
                    <a:pt x="2790" y="1694"/>
                    <a:pt x="2753" y="1515"/>
                    <a:pt x="2617" y="1427"/>
                  </a:cubicBezTo>
                  <a:lnTo>
                    <a:pt x="492" y="46"/>
                  </a:lnTo>
                  <a:cubicBezTo>
                    <a:pt x="443" y="16"/>
                    <a:pt x="389" y="1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996118" y="1754823"/>
              <a:ext cx="16346" cy="48570"/>
            </a:xfrm>
            <a:custGeom>
              <a:avLst/>
              <a:gdLst/>
              <a:ahLst/>
              <a:cxnLst/>
              <a:rect l="l" t="t" r="r" b="b"/>
              <a:pathLst>
                <a:path w="801" h="2380" extrusionOk="0">
                  <a:moveTo>
                    <a:pt x="302" y="0"/>
                  </a:moveTo>
                  <a:cubicBezTo>
                    <a:pt x="294" y="0"/>
                    <a:pt x="285" y="0"/>
                    <a:pt x="277" y="1"/>
                  </a:cubicBezTo>
                  <a:cubicBezTo>
                    <a:pt x="117" y="20"/>
                    <a:pt x="0" y="161"/>
                    <a:pt x="14" y="320"/>
                  </a:cubicBezTo>
                  <a:lnTo>
                    <a:pt x="206" y="2122"/>
                  </a:lnTo>
                  <a:cubicBezTo>
                    <a:pt x="225" y="2272"/>
                    <a:pt x="351" y="2380"/>
                    <a:pt x="496" y="2380"/>
                  </a:cubicBezTo>
                  <a:lnTo>
                    <a:pt x="529" y="2380"/>
                  </a:lnTo>
                  <a:cubicBezTo>
                    <a:pt x="688" y="2360"/>
                    <a:pt x="800" y="2220"/>
                    <a:pt x="787" y="2062"/>
                  </a:cubicBezTo>
                  <a:lnTo>
                    <a:pt x="594" y="258"/>
                  </a:lnTo>
                  <a:cubicBezTo>
                    <a:pt x="576" y="109"/>
                    <a:pt x="450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2019321" y="1751191"/>
              <a:ext cx="48243" cy="55345"/>
            </a:xfrm>
            <a:custGeom>
              <a:avLst/>
              <a:gdLst/>
              <a:ahLst/>
              <a:cxnLst/>
              <a:rect l="l" t="t" r="r" b="b"/>
              <a:pathLst>
                <a:path w="2364" h="2712" extrusionOk="0">
                  <a:moveTo>
                    <a:pt x="2034" y="1"/>
                  </a:moveTo>
                  <a:cubicBezTo>
                    <a:pt x="1950" y="1"/>
                    <a:pt x="1868" y="38"/>
                    <a:pt x="1812" y="110"/>
                  </a:cubicBezTo>
                  <a:lnTo>
                    <a:pt x="99" y="2244"/>
                  </a:lnTo>
                  <a:cubicBezTo>
                    <a:pt x="0" y="2365"/>
                    <a:pt x="19" y="2549"/>
                    <a:pt x="145" y="2651"/>
                  </a:cubicBezTo>
                  <a:cubicBezTo>
                    <a:pt x="197" y="2694"/>
                    <a:pt x="263" y="2712"/>
                    <a:pt x="328" y="2712"/>
                  </a:cubicBezTo>
                  <a:cubicBezTo>
                    <a:pt x="412" y="2712"/>
                    <a:pt x="497" y="2674"/>
                    <a:pt x="553" y="2605"/>
                  </a:cubicBezTo>
                  <a:lnTo>
                    <a:pt x="2266" y="475"/>
                  </a:lnTo>
                  <a:cubicBezTo>
                    <a:pt x="2364" y="348"/>
                    <a:pt x="2346" y="166"/>
                    <a:pt x="2219" y="67"/>
                  </a:cubicBezTo>
                  <a:cubicBezTo>
                    <a:pt x="2164" y="22"/>
                    <a:pt x="2099" y="1"/>
                    <a:pt x="2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2029627" y="1770925"/>
              <a:ext cx="92119" cy="48223"/>
            </a:xfrm>
            <a:custGeom>
              <a:avLst/>
              <a:gdLst/>
              <a:ahLst/>
              <a:cxnLst/>
              <a:rect l="l" t="t" r="r" b="b"/>
              <a:pathLst>
                <a:path w="4514" h="2363" extrusionOk="0">
                  <a:moveTo>
                    <a:pt x="4186" y="1"/>
                  </a:moveTo>
                  <a:cubicBezTo>
                    <a:pt x="4145" y="1"/>
                    <a:pt x="4104" y="9"/>
                    <a:pt x="4064" y="27"/>
                  </a:cubicBezTo>
                  <a:lnTo>
                    <a:pt x="212" y="1811"/>
                  </a:lnTo>
                  <a:cubicBezTo>
                    <a:pt x="67" y="1876"/>
                    <a:pt x="1" y="2049"/>
                    <a:pt x="71" y="2194"/>
                  </a:cubicBezTo>
                  <a:cubicBezTo>
                    <a:pt x="118" y="2302"/>
                    <a:pt x="225" y="2362"/>
                    <a:pt x="333" y="2362"/>
                  </a:cubicBezTo>
                  <a:cubicBezTo>
                    <a:pt x="376" y="2362"/>
                    <a:pt x="418" y="2353"/>
                    <a:pt x="455" y="2334"/>
                  </a:cubicBezTo>
                  <a:lnTo>
                    <a:pt x="4308" y="551"/>
                  </a:lnTo>
                  <a:cubicBezTo>
                    <a:pt x="4453" y="486"/>
                    <a:pt x="4514" y="312"/>
                    <a:pt x="4449" y="167"/>
                  </a:cubicBezTo>
                  <a:cubicBezTo>
                    <a:pt x="4400" y="61"/>
                    <a:pt x="4295" y="1"/>
                    <a:pt x="4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2027627" y="1817127"/>
              <a:ext cx="64712" cy="15897"/>
            </a:xfrm>
            <a:custGeom>
              <a:avLst/>
              <a:gdLst/>
              <a:ahLst/>
              <a:cxnLst/>
              <a:rect l="l" t="t" r="r" b="b"/>
              <a:pathLst>
                <a:path w="3171" h="779" extrusionOk="0">
                  <a:moveTo>
                    <a:pt x="2860" y="0"/>
                  </a:moveTo>
                  <a:cubicBezTo>
                    <a:pt x="2854" y="0"/>
                    <a:pt x="2848" y="0"/>
                    <a:pt x="2842" y="1"/>
                  </a:cubicBezTo>
                  <a:lnTo>
                    <a:pt x="277" y="202"/>
                  </a:lnTo>
                  <a:cubicBezTo>
                    <a:pt x="118" y="211"/>
                    <a:pt x="1" y="351"/>
                    <a:pt x="10" y="511"/>
                  </a:cubicBezTo>
                  <a:cubicBezTo>
                    <a:pt x="25" y="666"/>
                    <a:pt x="150" y="778"/>
                    <a:pt x="300" y="778"/>
                  </a:cubicBezTo>
                  <a:lnTo>
                    <a:pt x="323" y="778"/>
                  </a:lnTo>
                  <a:lnTo>
                    <a:pt x="2889" y="582"/>
                  </a:lnTo>
                  <a:cubicBezTo>
                    <a:pt x="3048" y="567"/>
                    <a:pt x="3170" y="431"/>
                    <a:pt x="3156" y="267"/>
                  </a:cubicBezTo>
                  <a:cubicBezTo>
                    <a:pt x="3143" y="114"/>
                    <a:pt x="3016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37"/>
          <p:cNvGrpSpPr/>
          <p:nvPr/>
        </p:nvGrpSpPr>
        <p:grpSpPr>
          <a:xfrm>
            <a:off x="595650" y="183150"/>
            <a:ext cx="7952700" cy="4777200"/>
            <a:chOff x="595650" y="183150"/>
            <a:chExt cx="7952700" cy="4777200"/>
          </a:xfrm>
        </p:grpSpPr>
        <p:sp>
          <p:nvSpPr>
            <p:cNvPr id="782" name="Google Shape;782;p37"/>
            <p:cNvSpPr/>
            <p:nvPr/>
          </p:nvSpPr>
          <p:spPr>
            <a:xfrm>
              <a:off x="1263750" y="183150"/>
              <a:ext cx="6616500" cy="4777200"/>
            </a:xfrm>
            <a:prstGeom prst="diamond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3" name="Google Shape;783;p37"/>
            <p:cNvGrpSpPr/>
            <p:nvPr/>
          </p:nvGrpSpPr>
          <p:grpSpPr>
            <a:xfrm>
              <a:off x="595650" y="2080950"/>
              <a:ext cx="7952700" cy="981600"/>
              <a:chOff x="595650" y="2080950"/>
              <a:chExt cx="7952700" cy="981600"/>
            </a:xfrm>
          </p:grpSpPr>
          <p:sp>
            <p:nvSpPr>
              <p:cNvPr id="784" name="Google Shape;784;p37"/>
              <p:cNvSpPr/>
              <p:nvPr/>
            </p:nvSpPr>
            <p:spPr>
              <a:xfrm>
                <a:off x="595650" y="2080950"/>
                <a:ext cx="1359600" cy="981600"/>
              </a:xfrm>
              <a:prstGeom prst="diamond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7"/>
              <p:cNvSpPr/>
              <p:nvPr/>
            </p:nvSpPr>
            <p:spPr>
              <a:xfrm>
                <a:off x="7188750" y="2080950"/>
                <a:ext cx="1359600" cy="981600"/>
              </a:xfrm>
              <a:prstGeom prst="diamond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6" name="Google Shape;786;p37"/>
          <p:cNvSpPr txBox="1">
            <a:spLocks noGrp="1"/>
          </p:cNvSpPr>
          <p:nvPr>
            <p:ph type="title"/>
          </p:nvPr>
        </p:nvSpPr>
        <p:spPr>
          <a:xfrm>
            <a:off x="2672400" y="963175"/>
            <a:ext cx="37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Alternatives</a:t>
            </a:r>
            <a:endParaRPr sz="4000"/>
          </a:p>
        </p:txBody>
      </p:sp>
      <p:sp>
        <p:nvSpPr>
          <p:cNvPr id="787" name="Google Shape;787;p37"/>
          <p:cNvSpPr txBox="1">
            <a:spLocks noGrp="1"/>
          </p:cNvSpPr>
          <p:nvPr>
            <p:ph type="subTitle" idx="1"/>
          </p:nvPr>
        </p:nvSpPr>
        <p:spPr>
          <a:xfrm>
            <a:off x="2591850" y="1708625"/>
            <a:ext cx="3960300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We decided to use Rigidbody physics based movement (applying force on an object in a certain direction) instead of setting a new position every update.          This allows us to better detect object collisions gives better visuals e.g. a Bludger may start spinning after getting hit on it’s side. </a:t>
            </a:r>
            <a:endParaRPr sz="1600"/>
          </a:p>
        </p:txBody>
      </p:sp>
      <p:grpSp>
        <p:nvGrpSpPr>
          <p:cNvPr id="788" name="Google Shape;788;p37"/>
          <p:cNvGrpSpPr/>
          <p:nvPr/>
        </p:nvGrpSpPr>
        <p:grpSpPr>
          <a:xfrm>
            <a:off x="704405" y="646754"/>
            <a:ext cx="1549278" cy="824643"/>
            <a:chOff x="4468752" y="576658"/>
            <a:chExt cx="1225695" cy="652407"/>
          </a:xfrm>
        </p:grpSpPr>
        <p:sp>
          <p:nvSpPr>
            <p:cNvPr id="789" name="Google Shape;789;p37"/>
            <p:cNvSpPr/>
            <p:nvPr/>
          </p:nvSpPr>
          <p:spPr>
            <a:xfrm>
              <a:off x="4468752" y="576698"/>
              <a:ext cx="579614" cy="398701"/>
            </a:xfrm>
            <a:custGeom>
              <a:avLst/>
              <a:gdLst/>
              <a:ahLst/>
              <a:cxnLst/>
              <a:rect l="l" t="t" r="r" b="b"/>
              <a:pathLst>
                <a:path w="28402" h="19537" extrusionOk="0">
                  <a:moveTo>
                    <a:pt x="9885" y="1"/>
                  </a:moveTo>
                  <a:cubicBezTo>
                    <a:pt x="6083" y="1"/>
                    <a:pt x="2712" y="1045"/>
                    <a:pt x="1293" y="3551"/>
                  </a:cubicBezTo>
                  <a:cubicBezTo>
                    <a:pt x="1" y="5836"/>
                    <a:pt x="2477" y="13208"/>
                    <a:pt x="7401" y="17019"/>
                  </a:cubicBezTo>
                  <a:cubicBezTo>
                    <a:pt x="8983" y="18240"/>
                    <a:pt x="11409" y="19537"/>
                    <a:pt x="14572" y="19537"/>
                  </a:cubicBezTo>
                  <a:cubicBezTo>
                    <a:pt x="18074" y="19537"/>
                    <a:pt x="22480" y="17955"/>
                    <a:pt x="27657" y="12942"/>
                  </a:cubicBezTo>
                  <a:cubicBezTo>
                    <a:pt x="27760" y="12843"/>
                    <a:pt x="27760" y="12689"/>
                    <a:pt x="27667" y="12586"/>
                  </a:cubicBezTo>
                  <a:cubicBezTo>
                    <a:pt x="27617" y="12536"/>
                    <a:pt x="27551" y="12511"/>
                    <a:pt x="27486" y="12511"/>
                  </a:cubicBezTo>
                  <a:cubicBezTo>
                    <a:pt x="27422" y="12511"/>
                    <a:pt x="27359" y="12535"/>
                    <a:pt x="27311" y="12581"/>
                  </a:cubicBezTo>
                  <a:cubicBezTo>
                    <a:pt x="22296" y="17436"/>
                    <a:pt x="18049" y="19088"/>
                    <a:pt x="14592" y="19088"/>
                  </a:cubicBezTo>
                  <a:cubicBezTo>
                    <a:pt x="11765" y="19088"/>
                    <a:pt x="9466" y="17984"/>
                    <a:pt x="7706" y="16622"/>
                  </a:cubicBezTo>
                  <a:cubicBezTo>
                    <a:pt x="2762" y="12796"/>
                    <a:pt x="665" y="5677"/>
                    <a:pt x="1728" y="3799"/>
                  </a:cubicBezTo>
                  <a:cubicBezTo>
                    <a:pt x="3023" y="1512"/>
                    <a:pt x="6254" y="518"/>
                    <a:pt x="9941" y="518"/>
                  </a:cubicBezTo>
                  <a:cubicBezTo>
                    <a:pt x="12421" y="518"/>
                    <a:pt x="15107" y="967"/>
                    <a:pt x="17550" y="1777"/>
                  </a:cubicBezTo>
                  <a:cubicBezTo>
                    <a:pt x="23599" y="3776"/>
                    <a:pt x="27928" y="6875"/>
                    <a:pt x="27970" y="6908"/>
                  </a:cubicBezTo>
                  <a:cubicBezTo>
                    <a:pt x="28015" y="6940"/>
                    <a:pt x="28066" y="6955"/>
                    <a:pt x="28117" y="6955"/>
                  </a:cubicBezTo>
                  <a:cubicBezTo>
                    <a:pt x="28194" y="6955"/>
                    <a:pt x="28271" y="6919"/>
                    <a:pt x="28322" y="6852"/>
                  </a:cubicBezTo>
                  <a:cubicBezTo>
                    <a:pt x="28401" y="6739"/>
                    <a:pt x="28373" y="6580"/>
                    <a:pt x="28265" y="6500"/>
                  </a:cubicBezTo>
                  <a:cubicBezTo>
                    <a:pt x="28218" y="6467"/>
                    <a:pt x="23832" y="3326"/>
                    <a:pt x="17705" y="1299"/>
                  </a:cubicBezTo>
                  <a:cubicBezTo>
                    <a:pt x="15214" y="477"/>
                    <a:pt x="12451" y="1"/>
                    <a:pt x="9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5090854" y="587167"/>
              <a:ext cx="117710" cy="59345"/>
            </a:xfrm>
            <a:custGeom>
              <a:avLst/>
              <a:gdLst/>
              <a:ahLst/>
              <a:cxnLst/>
              <a:rect l="l" t="t" r="r" b="b"/>
              <a:pathLst>
                <a:path w="5768" h="2908" extrusionOk="0">
                  <a:moveTo>
                    <a:pt x="4728" y="1"/>
                  </a:moveTo>
                  <a:cubicBezTo>
                    <a:pt x="4634" y="1"/>
                    <a:pt x="4543" y="52"/>
                    <a:pt x="4499" y="140"/>
                  </a:cubicBezTo>
                  <a:cubicBezTo>
                    <a:pt x="4438" y="267"/>
                    <a:pt x="4490" y="417"/>
                    <a:pt x="4616" y="477"/>
                  </a:cubicBezTo>
                  <a:cubicBezTo>
                    <a:pt x="4639" y="486"/>
                    <a:pt x="5201" y="767"/>
                    <a:pt x="4985" y="1273"/>
                  </a:cubicBezTo>
                  <a:cubicBezTo>
                    <a:pt x="4816" y="1677"/>
                    <a:pt x="4438" y="1723"/>
                    <a:pt x="3696" y="1723"/>
                  </a:cubicBezTo>
                  <a:cubicBezTo>
                    <a:pt x="3638" y="1723"/>
                    <a:pt x="3578" y="1723"/>
                    <a:pt x="3516" y="1722"/>
                  </a:cubicBezTo>
                  <a:cubicBezTo>
                    <a:pt x="3434" y="1720"/>
                    <a:pt x="3349" y="1719"/>
                    <a:pt x="3263" y="1719"/>
                  </a:cubicBezTo>
                  <a:cubicBezTo>
                    <a:pt x="3176" y="1719"/>
                    <a:pt x="3088" y="1720"/>
                    <a:pt x="2997" y="1722"/>
                  </a:cubicBezTo>
                  <a:cubicBezTo>
                    <a:pt x="1891" y="1741"/>
                    <a:pt x="258" y="2396"/>
                    <a:pt x="188" y="2424"/>
                  </a:cubicBezTo>
                  <a:cubicBezTo>
                    <a:pt x="61" y="2481"/>
                    <a:pt x="0" y="2627"/>
                    <a:pt x="52" y="2752"/>
                  </a:cubicBezTo>
                  <a:cubicBezTo>
                    <a:pt x="89" y="2851"/>
                    <a:pt x="182" y="2908"/>
                    <a:pt x="281" y="2908"/>
                  </a:cubicBezTo>
                  <a:cubicBezTo>
                    <a:pt x="314" y="2908"/>
                    <a:pt x="346" y="2902"/>
                    <a:pt x="374" y="2893"/>
                  </a:cubicBezTo>
                  <a:cubicBezTo>
                    <a:pt x="394" y="2884"/>
                    <a:pt x="1990" y="2242"/>
                    <a:pt x="3006" y="2223"/>
                  </a:cubicBezTo>
                  <a:cubicBezTo>
                    <a:pt x="3183" y="2219"/>
                    <a:pt x="3352" y="2219"/>
                    <a:pt x="3516" y="2219"/>
                  </a:cubicBezTo>
                  <a:cubicBezTo>
                    <a:pt x="3605" y="2220"/>
                    <a:pt x="3694" y="2221"/>
                    <a:pt x="3781" y="2221"/>
                  </a:cubicBezTo>
                  <a:cubicBezTo>
                    <a:pt x="4528" y="2221"/>
                    <a:pt x="5159" y="2154"/>
                    <a:pt x="5449" y="1469"/>
                  </a:cubicBezTo>
                  <a:cubicBezTo>
                    <a:pt x="5767" y="717"/>
                    <a:pt x="5187" y="197"/>
                    <a:pt x="4831" y="24"/>
                  </a:cubicBezTo>
                  <a:cubicBezTo>
                    <a:pt x="4798" y="8"/>
                    <a:pt x="4763" y="1"/>
                    <a:pt x="4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4744926" y="964829"/>
              <a:ext cx="283746" cy="164893"/>
            </a:xfrm>
            <a:custGeom>
              <a:avLst/>
              <a:gdLst/>
              <a:ahLst/>
              <a:cxnLst/>
              <a:rect l="l" t="t" r="r" b="b"/>
              <a:pathLst>
                <a:path w="13904" h="8080" extrusionOk="0">
                  <a:moveTo>
                    <a:pt x="2033" y="0"/>
                  </a:moveTo>
                  <a:cubicBezTo>
                    <a:pt x="1960" y="0"/>
                    <a:pt x="1888" y="31"/>
                    <a:pt x="1840" y="92"/>
                  </a:cubicBezTo>
                  <a:cubicBezTo>
                    <a:pt x="1761" y="181"/>
                    <a:pt x="0" y="2367"/>
                    <a:pt x="455" y="5096"/>
                  </a:cubicBezTo>
                  <a:cubicBezTo>
                    <a:pt x="605" y="5986"/>
                    <a:pt x="1026" y="6637"/>
                    <a:pt x="1709" y="7040"/>
                  </a:cubicBezTo>
                  <a:cubicBezTo>
                    <a:pt x="2271" y="7369"/>
                    <a:pt x="2936" y="7486"/>
                    <a:pt x="3596" y="7486"/>
                  </a:cubicBezTo>
                  <a:cubicBezTo>
                    <a:pt x="4717" y="7486"/>
                    <a:pt x="5825" y="7149"/>
                    <a:pt x="6391" y="6945"/>
                  </a:cubicBezTo>
                  <a:cubicBezTo>
                    <a:pt x="6704" y="6833"/>
                    <a:pt x="7011" y="6786"/>
                    <a:pt x="7312" y="6786"/>
                  </a:cubicBezTo>
                  <a:cubicBezTo>
                    <a:pt x="8160" y="6786"/>
                    <a:pt x="8954" y="7162"/>
                    <a:pt x="9677" y="7507"/>
                  </a:cubicBezTo>
                  <a:cubicBezTo>
                    <a:pt x="10295" y="7803"/>
                    <a:pt x="10885" y="8079"/>
                    <a:pt x="11432" y="8079"/>
                  </a:cubicBezTo>
                  <a:cubicBezTo>
                    <a:pt x="11540" y="8079"/>
                    <a:pt x="11643" y="8069"/>
                    <a:pt x="11746" y="8045"/>
                  </a:cubicBezTo>
                  <a:cubicBezTo>
                    <a:pt x="13164" y="7727"/>
                    <a:pt x="13806" y="6697"/>
                    <a:pt x="13834" y="6651"/>
                  </a:cubicBezTo>
                  <a:cubicBezTo>
                    <a:pt x="13903" y="6534"/>
                    <a:pt x="13871" y="6379"/>
                    <a:pt x="13754" y="6310"/>
                  </a:cubicBezTo>
                  <a:cubicBezTo>
                    <a:pt x="13711" y="6285"/>
                    <a:pt x="13664" y="6272"/>
                    <a:pt x="13619" y="6272"/>
                  </a:cubicBezTo>
                  <a:cubicBezTo>
                    <a:pt x="13536" y="6272"/>
                    <a:pt x="13456" y="6313"/>
                    <a:pt x="13408" y="6388"/>
                  </a:cubicBezTo>
                  <a:cubicBezTo>
                    <a:pt x="13403" y="6398"/>
                    <a:pt x="12836" y="7287"/>
                    <a:pt x="11638" y="7559"/>
                  </a:cubicBezTo>
                  <a:cubicBezTo>
                    <a:pt x="11572" y="7574"/>
                    <a:pt x="11502" y="7581"/>
                    <a:pt x="11431" y="7581"/>
                  </a:cubicBezTo>
                  <a:cubicBezTo>
                    <a:pt x="11002" y="7581"/>
                    <a:pt x="10481" y="7334"/>
                    <a:pt x="9892" y="7053"/>
                  </a:cubicBezTo>
                  <a:cubicBezTo>
                    <a:pt x="9147" y="6700"/>
                    <a:pt x="8272" y="6284"/>
                    <a:pt x="7308" y="6284"/>
                  </a:cubicBezTo>
                  <a:cubicBezTo>
                    <a:pt x="6957" y="6284"/>
                    <a:pt x="6594" y="6339"/>
                    <a:pt x="6222" y="6472"/>
                  </a:cubicBezTo>
                  <a:cubicBezTo>
                    <a:pt x="5283" y="6811"/>
                    <a:pt x="4388" y="6980"/>
                    <a:pt x="3617" y="6980"/>
                  </a:cubicBezTo>
                  <a:cubicBezTo>
                    <a:pt x="2958" y="6980"/>
                    <a:pt x="2389" y="6857"/>
                    <a:pt x="1962" y="6608"/>
                  </a:cubicBezTo>
                  <a:cubicBezTo>
                    <a:pt x="1415" y="6286"/>
                    <a:pt x="1073" y="5748"/>
                    <a:pt x="951" y="5012"/>
                  </a:cubicBezTo>
                  <a:cubicBezTo>
                    <a:pt x="529" y="2512"/>
                    <a:pt x="2210" y="429"/>
                    <a:pt x="2225" y="411"/>
                  </a:cubicBezTo>
                  <a:cubicBezTo>
                    <a:pt x="2313" y="303"/>
                    <a:pt x="2299" y="144"/>
                    <a:pt x="2191" y="55"/>
                  </a:cubicBezTo>
                  <a:cubicBezTo>
                    <a:pt x="2145" y="19"/>
                    <a:pt x="2088" y="0"/>
                    <a:pt x="2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762232" y="849710"/>
              <a:ext cx="280501" cy="245788"/>
            </a:xfrm>
            <a:custGeom>
              <a:avLst/>
              <a:gdLst/>
              <a:ahLst/>
              <a:cxnLst/>
              <a:rect l="l" t="t" r="r" b="b"/>
              <a:pathLst>
                <a:path w="13745" h="12044" extrusionOk="0">
                  <a:moveTo>
                    <a:pt x="13459" y="1"/>
                  </a:moveTo>
                  <a:cubicBezTo>
                    <a:pt x="13409" y="1"/>
                    <a:pt x="13359" y="15"/>
                    <a:pt x="13314" y="46"/>
                  </a:cubicBezTo>
                  <a:cubicBezTo>
                    <a:pt x="13234" y="107"/>
                    <a:pt x="5013" y="5949"/>
                    <a:pt x="89" y="11632"/>
                  </a:cubicBezTo>
                  <a:cubicBezTo>
                    <a:pt x="0" y="11735"/>
                    <a:pt x="9" y="11894"/>
                    <a:pt x="113" y="11983"/>
                  </a:cubicBezTo>
                  <a:cubicBezTo>
                    <a:pt x="159" y="12025"/>
                    <a:pt x="219" y="12044"/>
                    <a:pt x="276" y="12044"/>
                  </a:cubicBezTo>
                  <a:cubicBezTo>
                    <a:pt x="346" y="12044"/>
                    <a:pt x="416" y="12016"/>
                    <a:pt x="468" y="11960"/>
                  </a:cubicBezTo>
                  <a:cubicBezTo>
                    <a:pt x="5350" y="6323"/>
                    <a:pt x="13524" y="513"/>
                    <a:pt x="13604" y="457"/>
                  </a:cubicBezTo>
                  <a:cubicBezTo>
                    <a:pt x="13716" y="379"/>
                    <a:pt x="13744" y="219"/>
                    <a:pt x="13664" y="107"/>
                  </a:cubicBezTo>
                  <a:cubicBezTo>
                    <a:pt x="13615" y="38"/>
                    <a:pt x="13538" y="1"/>
                    <a:pt x="1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818108" y="887239"/>
              <a:ext cx="218789" cy="230135"/>
            </a:xfrm>
            <a:custGeom>
              <a:avLst/>
              <a:gdLst/>
              <a:ahLst/>
              <a:cxnLst/>
              <a:rect l="l" t="t" r="r" b="b"/>
              <a:pathLst>
                <a:path w="10721" h="11277" extrusionOk="0">
                  <a:moveTo>
                    <a:pt x="10440" y="1"/>
                  </a:moveTo>
                  <a:cubicBezTo>
                    <a:pt x="10391" y="1"/>
                    <a:pt x="10340" y="15"/>
                    <a:pt x="10295" y="46"/>
                  </a:cubicBezTo>
                  <a:cubicBezTo>
                    <a:pt x="10239" y="84"/>
                    <a:pt x="4728" y="3894"/>
                    <a:pt x="76" y="10888"/>
                  </a:cubicBezTo>
                  <a:cubicBezTo>
                    <a:pt x="0" y="11005"/>
                    <a:pt x="28" y="11160"/>
                    <a:pt x="145" y="11235"/>
                  </a:cubicBezTo>
                  <a:cubicBezTo>
                    <a:pt x="188" y="11263"/>
                    <a:pt x="234" y="11277"/>
                    <a:pt x="281" y="11277"/>
                  </a:cubicBezTo>
                  <a:cubicBezTo>
                    <a:pt x="365" y="11277"/>
                    <a:pt x="445" y="11240"/>
                    <a:pt x="492" y="11164"/>
                  </a:cubicBezTo>
                  <a:cubicBezTo>
                    <a:pt x="5089" y="4259"/>
                    <a:pt x="10524" y="496"/>
                    <a:pt x="10580" y="459"/>
                  </a:cubicBezTo>
                  <a:cubicBezTo>
                    <a:pt x="10693" y="379"/>
                    <a:pt x="10721" y="225"/>
                    <a:pt x="10645" y="107"/>
                  </a:cubicBezTo>
                  <a:cubicBezTo>
                    <a:pt x="10596" y="38"/>
                    <a:pt x="10520" y="1"/>
                    <a:pt x="10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91860" y="928667"/>
              <a:ext cx="139791" cy="174770"/>
            </a:xfrm>
            <a:custGeom>
              <a:avLst/>
              <a:gdLst/>
              <a:ahLst/>
              <a:cxnLst/>
              <a:rect l="l" t="t" r="r" b="b"/>
              <a:pathLst>
                <a:path w="6850" h="8564" extrusionOk="0">
                  <a:moveTo>
                    <a:pt x="6578" y="0"/>
                  </a:moveTo>
                  <a:cubicBezTo>
                    <a:pt x="6512" y="0"/>
                    <a:pt x="6445" y="26"/>
                    <a:pt x="6394" y="77"/>
                  </a:cubicBezTo>
                  <a:cubicBezTo>
                    <a:pt x="6212" y="263"/>
                    <a:pt x="1794" y="4757"/>
                    <a:pt x="66" y="8198"/>
                  </a:cubicBezTo>
                  <a:cubicBezTo>
                    <a:pt x="1" y="8324"/>
                    <a:pt x="52" y="8475"/>
                    <a:pt x="174" y="8535"/>
                  </a:cubicBezTo>
                  <a:cubicBezTo>
                    <a:pt x="211" y="8553"/>
                    <a:pt x="249" y="8564"/>
                    <a:pt x="286" y="8564"/>
                  </a:cubicBezTo>
                  <a:cubicBezTo>
                    <a:pt x="379" y="8564"/>
                    <a:pt x="468" y="8512"/>
                    <a:pt x="511" y="8423"/>
                  </a:cubicBezTo>
                  <a:cubicBezTo>
                    <a:pt x="2205" y="5053"/>
                    <a:pt x="6709" y="474"/>
                    <a:pt x="6755" y="427"/>
                  </a:cubicBezTo>
                  <a:cubicBezTo>
                    <a:pt x="6849" y="330"/>
                    <a:pt x="6849" y="170"/>
                    <a:pt x="6751" y="71"/>
                  </a:cubicBezTo>
                  <a:cubicBezTo>
                    <a:pt x="6703" y="23"/>
                    <a:pt x="6641" y="0"/>
                    <a:pt x="6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5027897" y="631962"/>
              <a:ext cx="107303" cy="80650"/>
            </a:xfrm>
            <a:custGeom>
              <a:avLst/>
              <a:gdLst/>
              <a:ahLst/>
              <a:cxnLst/>
              <a:rect l="l" t="t" r="r" b="b"/>
              <a:pathLst>
                <a:path w="5258" h="3952" extrusionOk="0">
                  <a:moveTo>
                    <a:pt x="2631" y="499"/>
                  </a:moveTo>
                  <a:cubicBezTo>
                    <a:pt x="2822" y="499"/>
                    <a:pt x="3012" y="548"/>
                    <a:pt x="3183" y="646"/>
                  </a:cubicBezTo>
                  <a:cubicBezTo>
                    <a:pt x="3876" y="1050"/>
                    <a:pt x="4598" y="1854"/>
                    <a:pt x="4162" y="3450"/>
                  </a:cubicBezTo>
                  <a:lnTo>
                    <a:pt x="1100" y="3450"/>
                  </a:lnTo>
                  <a:cubicBezTo>
                    <a:pt x="665" y="1858"/>
                    <a:pt x="1386" y="1050"/>
                    <a:pt x="2079" y="646"/>
                  </a:cubicBezTo>
                  <a:cubicBezTo>
                    <a:pt x="2249" y="548"/>
                    <a:pt x="2440" y="499"/>
                    <a:pt x="2631" y="499"/>
                  </a:cubicBezTo>
                  <a:close/>
                  <a:moveTo>
                    <a:pt x="2630" y="1"/>
                  </a:moveTo>
                  <a:cubicBezTo>
                    <a:pt x="2353" y="1"/>
                    <a:pt x="2076" y="71"/>
                    <a:pt x="1830" y="211"/>
                  </a:cubicBezTo>
                  <a:cubicBezTo>
                    <a:pt x="1110" y="628"/>
                    <a:pt x="0" y="1644"/>
                    <a:pt x="674" y="3779"/>
                  </a:cubicBezTo>
                  <a:cubicBezTo>
                    <a:pt x="707" y="3881"/>
                    <a:pt x="806" y="3952"/>
                    <a:pt x="914" y="3952"/>
                  </a:cubicBezTo>
                  <a:lnTo>
                    <a:pt x="4349" y="3952"/>
                  </a:lnTo>
                  <a:cubicBezTo>
                    <a:pt x="4457" y="3952"/>
                    <a:pt x="4555" y="3881"/>
                    <a:pt x="4587" y="3779"/>
                  </a:cubicBezTo>
                  <a:cubicBezTo>
                    <a:pt x="5257" y="1644"/>
                    <a:pt x="4153" y="628"/>
                    <a:pt x="3431" y="211"/>
                  </a:cubicBezTo>
                  <a:cubicBezTo>
                    <a:pt x="3184" y="71"/>
                    <a:pt x="2906" y="1"/>
                    <a:pt x="2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85776" y="702409"/>
              <a:ext cx="191565" cy="180137"/>
            </a:xfrm>
            <a:custGeom>
              <a:avLst/>
              <a:gdLst/>
              <a:ahLst/>
              <a:cxnLst/>
              <a:rect l="l" t="t" r="r" b="b"/>
              <a:pathLst>
                <a:path w="9387" h="8827" extrusionOk="0">
                  <a:moveTo>
                    <a:pt x="2980" y="0"/>
                  </a:moveTo>
                  <a:cubicBezTo>
                    <a:pt x="2902" y="0"/>
                    <a:pt x="2824" y="37"/>
                    <a:pt x="2775" y="106"/>
                  </a:cubicBezTo>
                  <a:cubicBezTo>
                    <a:pt x="0" y="4019"/>
                    <a:pt x="2546" y="8079"/>
                    <a:pt x="2593" y="8153"/>
                  </a:cubicBezTo>
                  <a:cubicBezTo>
                    <a:pt x="2622" y="8181"/>
                    <a:pt x="3216" y="8827"/>
                    <a:pt x="4695" y="8827"/>
                  </a:cubicBezTo>
                  <a:cubicBezTo>
                    <a:pt x="6174" y="8827"/>
                    <a:pt x="6769" y="8181"/>
                    <a:pt x="6815" y="8120"/>
                  </a:cubicBezTo>
                  <a:cubicBezTo>
                    <a:pt x="6844" y="8079"/>
                    <a:pt x="9386" y="4019"/>
                    <a:pt x="6614" y="106"/>
                  </a:cubicBezTo>
                  <a:cubicBezTo>
                    <a:pt x="6565" y="37"/>
                    <a:pt x="6488" y="0"/>
                    <a:pt x="6410" y="0"/>
                  </a:cubicBezTo>
                  <a:cubicBezTo>
                    <a:pt x="6361" y="0"/>
                    <a:pt x="6312" y="15"/>
                    <a:pt x="6268" y="46"/>
                  </a:cubicBezTo>
                  <a:cubicBezTo>
                    <a:pt x="6156" y="125"/>
                    <a:pt x="6128" y="284"/>
                    <a:pt x="6208" y="396"/>
                  </a:cubicBezTo>
                  <a:cubicBezTo>
                    <a:pt x="8782" y="4030"/>
                    <a:pt x="6422" y="7811"/>
                    <a:pt x="6422" y="7816"/>
                  </a:cubicBezTo>
                  <a:cubicBezTo>
                    <a:pt x="6418" y="7821"/>
                    <a:pt x="5931" y="8327"/>
                    <a:pt x="4695" y="8327"/>
                  </a:cubicBezTo>
                  <a:cubicBezTo>
                    <a:pt x="3492" y="8327"/>
                    <a:pt x="3000" y="7849"/>
                    <a:pt x="2991" y="7849"/>
                  </a:cubicBezTo>
                  <a:cubicBezTo>
                    <a:pt x="2939" y="7770"/>
                    <a:pt x="623" y="4010"/>
                    <a:pt x="3183" y="396"/>
                  </a:cubicBezTo>
                  <a:cubicBezTo>
                    <a:pt x="3263" y="284"/>
                    <a:pt x="3235" y="125"/>
                    <a:pt x="3123" y="46"/>
                  </a:cubicBezTo>
                  <a:cubicBezTo>
                    <a:pt x="3079" y="15"/>
                    <a:pt x="3029" y="0"/>
                    <a:pt x="2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5037447" y="1131109"/>
              <a:ext cx="88303" cy="97956"/>
            </a:xfrm>
            <a:custGeom>
              <a:avLst/>
              <a:gdLst/>
              <a:ahLst/>
              <a:cxnLst/>
              <a:rect l="l" t="t" r="r" b="b"/>
              <a:pathLst>
                <a:path w="4327" h="4800" extrusionOk="0">
                  <a:moveTo>
                    <a:pt x="249" y="1"/>
                  </a:moveTo>
                  <a:cubicBezTo>
                    <a:pt x="113" y="1"/>
                    <a:pt x="1" y="113"/>
                    <a:pt x="1" y="249"/>
                  </a:cubicBezTo>
                  <a:cubicBezTo>
                    <a:pt x="1" y="1761"/>
                    <a:pt x="206" y="2959"/>
                    <a:pt x="614" y="3812"/>
                  </a:cubicBezTo>
                  <a:cubicBezTo>
                    <a:pt x="909" y="4419"/>
                    <a:pt x="1498" y="4799"/>
                    <a:pt x="2163" y="4799"/>
                  </a:cubicBezTo>
                  <a:cubicBezTo>
                    <a:pt x="2823" y="4799"/>
                    <a:pt x="3417" y="4419"/>
                    <a:pt x="3713" y="3812"/>
                  </a:cubicBezTo>
                  <a:cubicBezTo>
                    <a:pt x="4119" y="2959"/>
                    <a:pt x="4326" y="1761"/>
                    <a:pt x="4326" y="249"/>
                  </a:cubicBezTo>
                  <a:cubicBezTo>
                    <a:pt x="4326" y="113"/>
                    <a:pt x="4214" y="1"/>
                    <a:pt x="4073" y="1"/>
                  </a:cubicBezTo>
                  <a:cubicBezTo>
                    <a:pt x="3937" y="1"/>
                    <a:pt x="3825" y="113"/>
                    <a:pt x="3825" y="249"/>
                  </a:cubicBezTo>
                  <a:cubicBezTo>
                    <a:pt x="3825" y="1686"/>
                    <a:pt x="3633" y="2809"/>
                    <a:pt x="3259" y="3591"/>
                  </a:cubicBezTo>
                  <a:cubicBezTo>
                    <a:pt x="3048" y="4032"/>
                    <a:pt x="2636" y="4298"/>
                    <a:pt x="2163" y="4298"/>
                  </a:cubicBezTo>
                  <a:cubicBezTo>
                    <a:pt x="1686" y="4298"/>
                    <a:pt x="1278" y="4032"/>
                    <a:pt x="1068" y="3591"/>
                  </a:cubicBezTo>
                  <a:cubicBezTo>
                    <a:pt x="688" y="2809"/>
                    <a:pt x="502" y="1686"/>
                    <a:pt x="502" y="249"/>
                  </a:cubicBezTo>
                  <a:cubicBezTo>
                    <a:pt x="502" y="113"/>
                    <a:pt x="389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5010122" y="1045969"/>
              <a:ext cx="142934" cy="102446"/>
            </a:xfrm>
            <a:custGeom>
              <a:avLst/>
              <a:gdLst/>
              <a:ahLst/>
              <a:cxnLst/>
              <a:rect l="l" t="t" r="r" b="b"/>
              <a:pathLst>
                <a:path w="7004" h="5020" extrusionOk="0">
                  <a:moveTo>
                    <a:pt x="796" y="0"/>
                  </a:moveTo>
                  <a:cubicBezTo>
                    <a:pt x="681" y="0"/>
                    <a:pt x="577" y="82"/>
                    <a:pt x="553" y="199"/>
                  </a:cubicBezTo>
                  <a:cubicBezTo>
                    <a:pt x="497" y="489"/>
                    <a:pt x="1" y="3036"/>
                    <a:pt x="867" y="3924"/>
                  </a:cubicBezTo>
                  <a:cubicBezTo>
                    <a:pt x="1564" y="4631"/>
                    <a:pt x="2500" y="5020"/>
                    <a:pt x="3502" y="5020"/>
                  </a:cubicBezTo>
                  <a:cubicBezTo>
                    <a:pt x="4503" y="5020"/>
                    <a:pt x="5440" y="4631"/>
                    <a:pt x="6161" y="3901"/>
                  </a:cubicBezTo>
                  <a:cubicBezTo>
                    <a:pt x="7003" y="3036"/>
                    <a:pt x="6508" y="489"/>
                    <a:pt x="6447" y="199"/>
                  </a:cubicBezTo>
                  <a:cubicBezTo>
                    <a:pt x="6423" y="81"/>
                    <a:pt x="6317" y="1"/>
                    <a:pt x="6203" y="1"/>
                  </a:cubicBezTo>
                  <a:cubicBezTo>
                    <a:pt x="6186" y="1"/>
                    <a:pt x="6169" y="3"/>
                    <a:pt x="6152" y="7"/>
                  </a:cubicBezTo>
                  <a:cubicBezTo>
                    <a:pt x="6016" y="35"/>
                    <a:pt x="5931" y="165"/>
                    <a:pt x="5960" y="301"/>
                  </a:cubicBezTo>
                  <a:cubicBezTo>
                    <a:pt x="6161" y="1289"/>
                    <a:pt x="6297" y="3045"/>
                    <a:pt x="5782" y="3574"/>
                  </a:cubicBezTo>
                  <a:cubicBezTo>
                    <a:pt x="5178" y="4182"/>
                    <a:pt x="4369" y="4519"/>
                    <a:pt x="3502" y="4519"/>
                  </a:cubicBezTo>
                  <a:cubicBezTo>
                    <a:pt x="2632" y="4519"/>
                    <a:pt x="1826" y="4182"/>
                    <a:pt x="1199" y="3550"/>
                  </a:cubicBezTo>
                  <a:cubicBezTo>
                    <a:pt x="642" y="2980"/>
                    <a:pt x="899" y="1008"/>
                    <a:pt x="1044" y="301"/>
                  </a:cubicBezTo>
                  <a:cubicBezTo>
                    <a:pt x="1072" y="165"/>
                    <a:pt x="988" y="35"/>
                    <a:pt x="852" y="7"/>
                  </a:cubicBezTo>
                  <a:cubicBezTo>
                    <a:pt x="833" y="2"/>
                    <a:pt x="814" y="0"/>
                    <a:pt x="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949185" y="986134"/>
              <a:ext cx="264828" cy="137179"/>
            </a:xfrm>
            <a:custGeom>
              <a:avLst/>
              <a:gdLst/>
              <a:ahLst/>
              <a:cxnLst/>
              <a:rect l="l" t="t" r="r" b="b"/>
              <a:pathLst>
                <a:path w="12977" h="6722" extrusionOk="0">
                  <a:moveTo>
                    <a:pt x="3599" y="1"/>
                  </a:moveTo>
                  <a:cubicBezTo>
                    <a:pt x="3523" y="1"/>
                    <a:pt x="3446" y="37"/>
                    <a:pt x="3394" y="102"/>
                  </a:cubicBezTo>
                  <a:cubicBezTo>
                    <a:pt x="3296" y="228"/>
                    <a:pt x="960" y="3322"/>
                    <a:pt x="42" y="6398"/>
                  </a:cubicBezTo>
                  <a:cubicBezTo>
                    <a:pt x="0" y="6534"/>
                    <a:pt x="74" y="6670"/>
                    <a:pt x="206" y="6712"/>
                  </a:cubicBezTo>
                  <a:cubicBezTo>
                    <a:pt x="230" y="6718"/>
                    <a:pt x="253" y="6721"/>
                    <a:pt x="277" y="6721"/>
                  </a:cubicBezTo>
                  <a:cubicBezTo>
                    <a:pt x="388" y="6721"/>
                    <a:pt x="489" y="6652"/>
                    <a:pt x="519" y="6543"/>
                  </a:cubicBezTo>
                  <a:cubicBezTo>
                    <a:pt x="1137" y="4479"/>
                    <a:pt x="2453" y="2349"/>
                    <a:pt x="3216" y="1221"/>
                  </a:cubicBezTo>
                  <a:lnTo>
                    <a:pt x="3216" y="1221"/>
                  </a:lnTo>
                  <a:cubicBezTo>
                    <a:pt x="3131" y="2948"/>
                    <a:pt x="3862" y="3898"/>
                    <a:pt x="4559" y="4404"/>
                  </a:cubicBezTo>
                  <a:cubicBezTo>
                    <a:pt x="5128" y="4818"/>
                    <a:pt x="5808" y="5025"/>
                    <a:pt x="6488" y="5025"/>
                  </a:cubicBezTo>
                  <a:cubicBezTo>
                    <a:pt x="7168" y="5025"/>
                    <a:pt x="7848" y="4818"/>
                    <a:pt x="8416" y="4404"/>
                  </a:cubicBezTo>
                  <a:cubicBezTo>
                    <a:pt x="9110" y="3898"/>
                    <a:pt x="9844" y="2948"/>
                    <a:pt x="9760" y="1221"/>
                  </a:cubicBezTo>
                  <a:lnTo>
                    <a:pt x="9760" y="1221"/>
                  </a:lnTo>
                  <a:cubicBezTo>
                    <a:pt x="10518" y="2349"/>
                    <a:pt x="11839" y="4479"/>
                    <a:pt x="12456" y="6543"/>
                  </a:cubicBezTo>
                  <a:cubicBezTo>
                    <a:pt x="12489" y="6651"/>
                    <a:pt x="12588" y="6721"/>
                    <a:pt x="12696" y="6721"/>
                  </a:cubicBezTo>
                  <a:cubicBezTo>
                    <a:pt x="12719" y="6721"/>
                    <a:pt x="12742" y="6716"/>
                    <a:pt x="12765" y="6712"/>
                  </a:cubicBezTo>
                  <a:cubicBezTo>
                    <a:pt x="12901" y="6670"/>
                    <a:pt x="12977" y="6534"/>
                    <a:pt x="12934" y="6398"/>
                  </a:cubicBezTo>
                  <a:cubicBezTo>
                    <a:pt x="12012" y="3322"/>
                    <a:pt x="9676" y="228"/>
                    <a:pt x="9578" y="102"/>
                  </a:cubicBezTo>
                  <a:cubicBezTo>
                    <a:pt x="9529" y="37"/>
                    <a:pt x="9453" y="1"/>
                    <a:pt x="9377" y="1"/>
                  </a:cubicBezTo>
                  <a:cubicBezTo>
                    <a:pt x="9344" y="1"/>
                    <a:pt x="9310" y="8"/>
                    <a:pt x="9278" y="22"/>
                  </a:cubicBezTo>
                  <a:cubicBezTo>
                    <a:pt x="9170" y="74"/>
                    <a:pt x="9110" y="186"/>
                    <a:pt x="9133" y="303"/>
                  </a:cubicBezTo>
                  <a:cubicBezTo>
                    <a:pt x="9484" y="2012"/>
                    <a:pt x="9142" y="3252"/>
                    <a:pt x="8122" y="4002"/>
                  </a:cubicBezTo>
                  <a:cubicBezTo>
                    <a:pt x="7640" y="4353"/>
                    <a:pt x="7063" y="4528"/>
                    <a:pt x="6487" y="4528"/>
                  </a:cubicBezTo>
                  <a:cubicBezTo>
                    <a:pt x="5910" y="4528"/>
                    <a:pt x="5335" y="4353"/>
                    <a:pt x="4855" y="4002"/>
                  </a:cubicBezTo>
                  <a:cubicBezTo>
                    <a:pt x="3834" y="3252"/>
                    <a:pt x="3492" y="2012"/>
                    <a:pt x="3838" y="303"/>
                  </a:cubicBezTo>
                  <a:cubicBezTo>
                    <a:pt x="3862" y="186"/>
                    <a:pt x="3806" y="74"/>
                    <a:pt x="3698" y="22"/>
                  </a:cubicBezTo>
                  <a:cubicBezTo>
                    <a:pt x="3666" y="8"/>
                    <a:pt x="3633" y="1"/>
                    <a:pt x="3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5012714" y="915198"/>
              <a:ext cx="137771" cy="102752"/>
            </a:xfrm>
            <a:custGeom>
              <a:avLst/>
              <a:gdLst/>
              <a:ahLst/>
              <a:cxnLst/>
              <a:rect l="l" t="t" r="r" b="b"/>
              <a:pathLst>
                <a:path w="6751" h="5035" extrusionOk="0">
                  <a:moveTo>
                    <a:pt x="857" y="1"/>
                  </a:moveTo>
                  <a:cubicBezTo>
                    <a:pt x="753" y="1"/>
                    <a:pt x="656" y="67"/>
                    <a:pt x="623" y="169"/>
                  </a:cubicBezTo>
                  <a:cubicBezTo>
                    <a:pt x="1" y="1962"/>
                    <a:pt x="33" y="3297"/>
                    <a:pt x="721" y="4135"/>
                  </a:cubicBezTo>
                  <a:cubicBezTo>
                    <a:pt x="1362" y="4912"/>
                    <a:pt x="2388" y="5034"/>
                    <a:pt x="2968" y="5034"/>
                  </a:cubicBezTo>
                  <a:cubicBezTo>
                    <a:pt x="3164" y="5034"/>
                    <a:pt x="3309" y="5019"/>
                    <a:pt x="3375" y="5010"/>
                  </a:cubicBezTo>
                  <a:cubicBezTo>
                    <a:pt x="3440" y="5019"/>
                    <a:pt x="3587" y="5033"/>
                    <a:pt x="3783" y="5033"/>
                  </a:cubicBezTo>
                  <a:cubicBezTo>
                    <a:pt x="4366" y="5033"/>
                    <a:pt x="5389" y="4908"/>
                    <a:pt x="6029" y="4135"/>
                  </a:cubicBezTo>
                  <a:cubicBezTo>
                    <a:pt x="6718" y="3297"/>
                    <a:pt x="6750" y="1962"/>
                    <a:pt x="6128" y="169"/>
                  </a:cubicBezTo>
                  <a:cubicBezTo>
                    <a:pt x="6091" y="67"/>
                    <a:pt x="5996" y="1"/>
                    <a:pt x="5892" y="1"/>
                  </a:cubicBezTo>
                  <a:cubicBezTo>
                    <a:pt x="5865" y="1"/>
                    <a:pt x="5837" y="5"/>
                    <a:pt x="5809" y="15"/>
                  </a:cubicBezTo>
                  <a:cubicBezTo>
                    <a:pt x="5679" y="57"/>
                    <a:pt x="5608" y="203"/>
                    <a:pt x="5655" y="333"/>
                  </a:cubicBezTo>
                  <a:cubicBezTo>
                    <a:pt x="6217" y="1949"/>
                    <a:pt x="6212" y="3119"/>
                    <a:pt x="5640" y="3812"/>
                  </a:cubicBezTo>
                  <a:cubicBezTo>
                    <a:pt x="5131" y="4432"/>
                    <a:pt x="4260" y="4530"/>
                    <a:pt x="3770" y="4530"/>
                  </a:cubicBezTo>
                  <a:cubicBezTo>
                    <a:pt x="3554" y="4530"/>
                    <a:pt x="3412" y="4511"/>
                    <a:pt x="3408" y="4509"/>
                  </a:cubicBezTo>
                  <a:lnTo>
                    <a:pt x="3337" y="4509"/>
                  </a:lnTo>
                  <a:cubicBezTo>
                    <a:pt x="3333" y="4511"/>
                    <a:pt x="3191" y="4530"/>
                    <a:pt x="2975" y="4530"/>
                  </a:cubicBezTo>
                  <a:cubicBezTo>
                    <a:pt x="2486" y="4530"/>
                    <a:pt x="1615" y="4432"/>
                    <a:pt x="1105" y="3812"/>
                  </a:cubicBezTo>
                  <a:cubicBezTo>
                    <a:pt x="539" y="3119"/>
                    <a:pt x="534" y="1949"/>
                    <a:pt x="1096" y="333"/>
                  </a:cubicBezTo>
                  <a:cubicBezTo>
                    <a:pt x="1137" y="203"/>
                    <a:pt x="1072" y="57"/>
                    <a:pt x="941" y="15"/>
                  </a:cubicBezTo>
                  <a:cubicBezTo>
                    <a:pt x="913" y="5"/>
                    <a:pt x="885" y="1"/>
                    <a:pt x="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5020734" y="860261"/>
              <a:ext cx="121731" cy="78671"/>
            </a:xfrm>
            <a:custGeom>
              <a:avLst/>
              <a:gdLst/>
              <a:ahLst/>
              <a:cxnLst/>
              <a:rect l="l" t="t" r="r" b="b"/>
              <a:pathLst>
                <a:path w="5965" h="3855" extrusionOk="0">
                  <a:moveTo>
                    <a:pt x="1068" y="0"/>
                  </a:moveTo>
                  <a:cubicBezTo>
                    <a:pt x="980" y="0"/>
                    <a:pt x="896" y="46"/>
                    <a:pt x="852" y="128"/>
                  </a:cubicBezTo>
                  <a:cubicBezTo>
                    <a:pt x="141" y="1364"/>
                    <a:pt x="1" y="2323"/>
                    <a:pt x="427" y="2984"/>
                  </a:cubicBezTo>
                  <a:cubicBezTo>
                    <a:pt x="926" y="3747"/>
                    <a:pt x="2038" y="3853"/>
                    <a:pt x="2627" y="3853"/>
                  </a:cubicBezTo>
                  <a:cubicBezTo>
                    <a:pt x="2800" y="3853"/>
                    <a:pt x="2928" y="3844"/>
                    <a:pt x="2982" y="3840"/>
                  </a:cubicBezTo>
                  <a:cubicBezTo>
                    <a:pt x="3039" y="3844"/>
                    <a:pt x="3164" y="3855"/>
                    <a:pt x="3337" y="3855"/>
                  </a:cubicBezTo>
                  <a:cubicBezTo>
                    <a:pt x="3927" y="3855"/>
                    <a:pt x="5037" y="3747"/>
                    <a:pt x="5534" y="2984"/>
                  </a:cubicBezTo>
                  <a:cubicBezTo>
                    <a:pt x="5964" y="2323"/>
                    <a:pt x="5824" y="1364"/>
                    <a:pt x="5113" y="128"/>
                  </a:cubicBezTo>
                  <a:cubicBezTo>
                    <a:pt x="5065" y="46"/>
                    <a:pt x="4982" y="0"/>
                    <a:pt x="4896" y="0"/>
                  </a:cubicBezTo>
                  <a:cubicBezTo>
                    <a:pt x="4853" y="0"/>
                    <a:pt x="4810" y="11"/>
                    <a:pt x="4770" y="35"/>
                  </a:cubicBezTo>
                  <a:cubicBezTo>
                    <a:pt x="4649" y="104"/>
                    <a:pt x="4607" y="255"/>
                    <a:pt x="4677" y="376"/>
                  </a:cubicBezTo>
                  <a:cubicBezTo>
                    <a:pt x="5276" y="1420"/>
                    <a:pt x="5431" y="2230"/>
                    <a:pt x="5117" y="2707"/>
                  </a:cubicBezTo>
                  <a:cubicBezTo>
                    <a:pt x="4751" y="3271"/>
                    <a:pt x="3834" y="3351"/>
                    <a:pt x="3337" y="3351"/>
                  </a:cubicBezTo>
                  <a:cubicBezTo>
                    <a:pt x="3141" y="3351"/>
                    <a:pt x="3011" y="3339"/>
                    <a:pt x="3006" y="3339"/>
                  </a:cubicBezTo>
                  <a:lnTo>
                    <a:pt x="2954" y="3339"/>
                  </a:lnTo>
                  <a:cubicBezTo>
                    <a:pt x="2950" y="3339"/>
                    <a:pt x="2821" y="3351"/>
                    <a:pt x="2626" y="3351"/>
                  </a:cubicBezTo>
                  <a:cubicBezTo>
                    <a:pt x="2131" y="3351"/>
                    <a:pt x="1214" y="3271"/>
                    <a:pt x="848" y="2707"/>
                  </a:cubicBezTo>
                  <a:cubicBezTo>
                    <a:pt x="534" y="2230"/>
                    <a:pt x="684" y="1420"/>
                    <a:pt x="1287" y="376"/>
                  </a:cubicBezTo>
                  <a:cubicBezTo>
                    <a:pt x="1353" y="255"/>
                    <a:pt x="1311" y="104"/>
                    <a:pt x="1194" y="35"/>
                  </a:cubicBezTo>
                  <a:cubicBezTo>
                    <a:pt x="1154" y="11"/>
                    <a:pt x="1111" y="0"/>
                    <a:pt x="1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5114833" y="576658"/>
              <a:ext cx="579614" cy="398742"/>
            </a:xfrm>
            <a:custGeom>
              <a:avLst/>
              <a:gdLst/>
              <a:ahLst/>
              <a:cxnLst/>
              <a:rect l="l" t="t" r="r" b="b"/>
              <a:pathLst>
                <a:path w="28402" h="19539" extrusionOk="0">
                  <a:moveTo>
                    <a:pt x="18514" y="1"/>
                  </a:moveTo>
                  <a:cubicBezTo>
                    <a:pt x="15947" y="1"/>
                    <a:pt x="13184" y="477"/>
                    <a:pt x="10692" y="1301"/>
                  </a:cubicBezTo>
                  <a:cubicBezTo>
                    <a:pt x="4569" y="3328"/>
                    <a:pt x="183" y="6469"/>
                    <a:pt x="136" y="6502"/>
                  </a:cubicBezTo>
                  <a:cubicBezTo>
                    <a:pt x="24" y="6582"/>
                    <a:pt x="1" y="6741"/>
                    <a:pt x="80" y="6854"/>
                  </a:cubicBezTo>
                  <a:cubicBezTo>
                    <a:pt x="131" y="6921"/>
                    <a:pt x="207" y="6957"/>
                    <a:pt x="284" y="6957"/>
                  </a:cubicBezTo>
                  <a:cubicBezTo>
                    <a:pt x="335" y="6957"/>
                    <a:pt x="386" y="6942"/>
                    <a:pt x="431" y="6910"/>
                  </a:cubicBezTo>
                  <a:cubicBezTo>
                    <a:pt x="474" y="6877"/>
                    <a:pt x="4803" y="3778"/>
                    <a:pt x="10851" y="1779"/>
                  </a:cubicBezTo>
                  <a:cubicBezTo>
                    <a:pt x="13295" y="971"/>
                    <a:pt x="15982" y="522"/>
                    <a:pt x="18462" y="522"/>
                  </a:cubicBezTo>
                  <a:cubicBezTo>
                    <a:pt x="22148" y="522"/>
                    <a:pt x="25378" y="1515"/>
                    <a:pt x="26673" y="3801"/>
                  </a:cubicBezTo>
                  <a:cubicBezTo>
                    <a:pt x="27736" y="5679"/>
                    <a:pt x="25640" y="12798"/>
                    <a:pt x="20691" y="16624"/>
                  </a:cubicBezTo>
                  <a:cubicBezTo>
                    <a:pt x="18932" y="17986"/>
                    <a:pt x="16634" y="19090"/>
                    <a:pt x="13808" y="19090"/>
                  </a:cubicBezTo>
                  <a:cubicBezTo>
                    <a:pt x="10352" y="19090"/>
                    <a:pt x="6105" y="17438"/>
                    <a:pt x="1091" y="12583"/>
                  </a:cubicBezTo>
                  <a:cubicBezTo>
                    <a:pt x="1043" y="12537"/>
                    <a:pt x="979" y="12513"/>
                    <a:pt x="915" y="12513"/>
                  </a:cubicBezTo>
                  <a:cubicBezTo>
                    <a:pt x="850" y="12513"/>
                    <a:pt x="785" y="12538"/>
                    <a:pt x="735" y="12588"/>
                  </a:cubicBezTo>
                  <a:cubicBezTo>
                    <a:pt x="642" y="12691"/>
                    <a:pt x="642" y="12845"/>
                    <a:pt x="740" y="12944"/>
                  </a:cubicBezTo>
                  <a:cubicBezTo>
                    <a:pt x="5922" y="17957"/>
                    <a:pt x="10326" y="19539"/>
                    <a:pt x="13828" y="19539"/>
                  </a:cubicBezTo>
                  <a:cubicBezTo>
                    <a:pt x="16993" y="19539"/>
                    <a:pt x="19418" y="18242"/>
                    <a:pt x="21000" y="17021"/>
                  </a:cubicBezTo>
                  <a:cubicBezTo>
                    <a:pt x="25925" y="13210"/>
                    <a:pt x="28401" y="5838"/>
                    <a:pt x="27109" y="3553"/>
                  </a:cubicBezTo>
                  <a:cubicBezTo>
                    <a:pt x="25689" y="1046"/>
                    <a:pt x="22317" y="1"/>
                    <a:pt x="18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4954613" y="587127"/>
              <a:ext cx="117731" cy="59386"/>
            </a:xfrm>
            <a:custGeom>
              <a:avLst/>
              <a:gdLst/>
              <a:ahLst/>
              <a:cxnLst/>
              <a:rect l="l" t="t" r="r" b="b"/>
              <a:pathLst>
                <a:path w="5769" h="2910" extrusionOk="0">
                  <a:moveTo>
                    <a:pt x="1045" y="0"/>
                  </a:moveTo>
                  <a:cubicBezTo>
                    <a:pt x="1009" y="0"/>
                    <a:pt x="972" y="8"/>
                    <a:pt x="938" y="26"/>
                  </a:cubicBezTo>
                  <a:cubicBezTo>
                    <a:pt x="581" y="199"/>
                    <a:pt x="1" y="719"/>
                    <a:pt x="320" y="1471"/>
                  </a:cubicBezTo>
                  <a:cubicBezTo>
                    <a:pt x="609" y="2156"/>
                    <a:pt x="1244" y="2223"/>
                    <a:pt x="1989" y="2223"/>
                  </a:cubicBezTo>
                  <a:cubicBezTo>
                    <a:pt x="2075" y="2223"/>
                    <a:pt x="2163" y="2222"/>
                    <a:pt x="2252" y="2221"/>
                  </a:cubicBezTo>
                  <a:cubicBezTo>
                    <a:pt x="2416" y="2221"/>
                    <a:pt x="2585" y="2221"/>
                    <a:pt x="2763" y="2225"/>
                  </a:cubicBezTo>
                  <a:cubicBezTo>
                    <a:pt x="3774" y="2244"/>
                    <a:pt x="5375" y="2886"/>
                    <a:pt x="5389" y="2895"/>
                  </a:cubicBezTo>
                  <a:cubicBezTo>
                    <a:pt x="5421" y="2904"/>
                    <a:pt x="5454" y="2910"/>
                    <a:pt x="5482" y="2910"/>
                  </a:cubicBezTo>
                  <a:cubicBezTo>
                    <a:pt x="5581" y="2910"/>
                    <a:pt x="5674" y="2853"/>
                    <a:pt x="5717" y="2754"/>
                  </a:cubicBezTo>
                  <a:cubicBezTo>
                    <a:pt x="5769" y="2629"/>
                    <a:pt x="5707" y="2483"/>
                    <a:pt x="5576" y="2426"/>
                  </a:cubicBezTo>
                  <a:cubicBezTo>
                    <a:pt x="5510" y="2398"/>
                    <a:pt x="3877" y="1743"/>
                    <a:pt x="2772" y="1724"/>
                  </a:cubicBezTo>
                  <a:cubicBezTo>
                    <a:pt x="2681" y="1722"/>
                    <a:pt x="2592" y="1721"/>
                    <a:pt x="2504" y="1721"/>
                  </a:cubicBezTo>
                  <a:cubicBezTo>
                    <a:pt x="2417" y="1721"/>
                    <a:pt x="2332" y="1722"/>
                    <a:pt x="2248" y="1724"/>
                  </a:cubicBezTo>
                  <a:cubicBezTo>
                    <a:pt x="2185" y="1725"/>
                    <a:pt x="2125" y="1725"/>
                    <a:pt x="2067" y="1725"/>
                  </a:cubicBezTo>
                  <a:cubicBezTo>
                    <a:pt x="1322" y="1725"/>
                    <a:pt x="952" y="1679"/>
                    <a:pt x="778" y="1275"/>
                  </a:cubicBezTo>
                  <a:cubicBezTo>
                    <a:pt x="572" y="784"/>
                    <a:pt x="1091" y="508"/>
                    <a:pt x="1152" y="479"/>
                  </a:cubicBezTo>
                  <a:cubicBezTo>
                    <a:pt x="1279" y="419"/>
                    <a:pt x="1331" y="269"/>
                    <a:pt x="1269" y="142"/>
                  </a:cubicBezTo>
                  <a:cubicBezTo>
                    <a:pt x="1226" y="52"/>
                    <a:pt x="1137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5134403" y="964829"/>
              <a:ext cx="283848" cy="164893"/>
            </a:xfrm>
            <a:custGeom>
              <a:avLst/>
              <a:gdLst/>
              <a:ahLst/>
              <a:cxnLst/>
              <a:rect l="l" t="t" r="r" b="b"/>
              <a:pathLst>
                <a:path w="13909" h="8080" extrusionOk="0">
                  <a:moveTo>
                    <a:pt x="11875" y="0"/>
                  </a:moveTo>
                  <a:cubicBezTo>
                    <a:pt x="11820" y="0"/>
                    <a:pt x="11765" y="19"/>
                    <a:pt x="11718" y="55"/>
                  </a:cubicBezTo>
                  <a:cubicBezTo>
                    <a:pt x="11610" y="144"/>
                    <a:pt x="11596" y="303"/>
                    <a:pt x="11681" y="411"/>
                  </a:cubicBezTo>
                  <a:cubicBezTo>
                    <a:pt x="11699" y="429"/>
                    <a:pt x="13379" y="2503"/>
                    <a:pt x="12958" y="5012"/>
                  </a:cubicBezTo>
                  <a:cubicBezTo>
                    <a:pt x="12837" y="5748"/>
                    <a:pt x="12495" y="6286"/>
                    <a:pt x="11947" y="6608"/>
                  </a:cubicBezTo>
                  <a:cubicBezTo>
                    <a:pt x="11520" y="6857"/>
                    <a:pt x="10951" y="6980"/>
                    <a:pt x="10292" y="6980"/>
                  </a:cubicBezTo>
                  <a:cubicBezTo>
                    <a:pt x="9520" y="6980"/>
                    <a:pt x="8624" y="6811"/>
                    <a:pt x="7682" y="6472"/>
                  </a:cubicBezTo>
                  <a:cubicBezTo>
                    <a:pt x="7311" y="6339"/>
                    <a:pt x="6949" y="6284"/>
                    <a:pt x="6599" y="6284"/>
                  </a:cubicBezTo>
                  <a:cubicBezTo>
                    <a:pt x="5636" y="6284"/>
                    <a:pt x="4759" y="6700"/>
                    <a:pt x="4017" y="7053"/>
                  </a:cubicBezTo>
                  <a:cubicBezTo>
                    <a:pt x="3428" y="7334"/>
                    <a:pt x="2907" y="7581"/>
                    <a:pt x="2479" y="7581"/>
                  </a:cubicBezTo>
                  <a:cubicBezTo>
                    <a:pt x="2407" y="7581"/>
                    <a:pt x="2338" y="7574"/>
                    <a:pt x="2272" y="7559"/>
                  </a:cubicBezTo>
                  <a:cubicBezTo>
                    <a:pt x="1068" y="7287"/>
                    <a:pt x="507" y="6398"/>
                    <a:pt x="502" y="6388"/>
                  </a:cubicBezTo>
                  <a:cubicBezTo>
                    <a:pt x="453" y="6313"/>
                    <a:pt x="372" y="6272"/>
                    <a:pt x="289" y="6272"/>
                  </a:cubicBezTo>
                  <a:cubicBezTo>
                    <a:pt x="243" y="6272"/>
                    <a:pt x="197" y="6285"/>
                    <a:pt x="155" y="6310"/>
                  </a:cubicBezTo>
                  <a:cubicBezTo>
                    <a:pt x="38" y="6379"/>
                    <a:pt x="1" y="6534"/>
                    <a:pt x="76" y="6651"/>
                  </a:cubicBezTo>
                  <a:cubicBezTo>
                    <a:pt x="99" y="6697"/>
                    <a:pt x="745" y="7727"/>
                    <a:pt x="2159" y="8045"/>
                  </a:cubicBezTo>
                  <a:cubicBezTo>
                    <a:pt x="2261" y="8069"/>
                    <a:pt x="2369" y="8079"/>
                    <a:pt x="2477" y="8079"/>
                  </a:cubicBezTo>
                  <a:cubicBezTo>
                    <a:pt x="3025" y="8079"/>
                    <a:pt x="3615" y="7803"/>
                    <a:pt x="4233" y="7507"/>
                  </a:cubicBezTo>
                  <a:cubicBezTo>
                    <a:pt x="4956" y="7165"/>
                    <a:pt x="5751" y="6786"/>
                    <a:pt x="6599" y="6786"/>
                  </a:cubicBezTo>
                  <a:cubicBezTo>
                    <a:pt x="6898" y="6786"/>
                    <a:pt x="7203" y="6833"/>
                    <a:pt x="7514" y="6945"/>
                  </a:cubicBezTo>
                  <a:cubicBezTo>
                    <a:pt x="8083" y="7149"/>
                    <a:pt x="9191" y="7486"/>
                    <a:pt x="10313" y="7486"/>
                  </a:cubicBezTo>
                  <a:cubicBezTo>
                    <a:pt x="10973" y="7486"/>
                    <a:pt x="11638" y="7369"/>
                    <a:pt x="12200" y="7040"/>
                  </a:cubicBezTo>
                  <a:cubicBezTo>
                    <a:pt x="12884" y="6637"/>
                    <a:pt x="13305" y="5986"/>
                    <a:pt x="13455" y="5096"/>
                  </a:cubicBezTo>
                  <a:cubicBezTo>
                    <a:pt x="13909" y="2367"/>
                    <a:pt x="12144" y="181"/>
                    <a:pt x="12069" y="92"/>
                  </a:cubicBezTo>
                  <a:cubicBezTo>
                    <a:pt x="12019" y="31"/>
                    <a:pt x="11947" y="0"/>
                    <a:pt x="11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5120465" y="849710"/>
              <a:ext cx="280501" cy="245788"/>
            </a:xfrm>
            <a:custGeom>
              <a:avLst/>
              <a:gdLst/>
              <a:ahLst/>
              <a:cxnLst/>
              <a:rect l="l" t="t" r="r" b="b"/>
              <a:pathLst>
                <a:path w="13745" h="12044" extrusionOk="0">
                  <a:moveTo>
                    <a:pt x="284" y="1"/>
                  </a:moveTo>
                  <a:cubicBezTo>
                    <a:pt x="206" y="1"/>
                    <a:pt x="129" y="38"/>
                    <a:pt x="80" y="107"/>
                  </a:cubicBezTo>
                  <a:cubicBezTo>
                    <a:pt x="1" y="219"/>
                    <a:pt x="23" y="379"/>
                    <a:pt x="141" y="457"/>
                  </a:cubicBezTo>
                  <a:cubicBezTo>
                    <a:pt x="220" y="513"/>
                    <a:pt x="8393" y="6323"/>
                    <a:pt x="13276" y="11960"/>
                  </a:cubicBezTo>
                  <a:cubicBezTo>
                    <a:pt x="13328" y="12016"/>
                    <a:pt x="13393" y="12044"/>
                    <a:pt x="13464" y="12044"/>
                  </a:cubicBezTo>
                  <a:cubicBezTo>
                    <a:pt x="13524" y="12044"/>
                    <a:pt x="13580" y="12025"/>
                    <a:pt x="13628" y="11983"/>
                  </a:cubicBezTo>
                  <a:cubicBezTo>
                    <a:pt x="13736" y="11894"/>
                    <a:pt x="13745" y="11735"/>
                    <a:pt x="13656" y="11632"/>
                  </a:cubicBezTo>
                  <a:cubicBezTo>
                    <a:pt x="8730" y="5949"/>
                    <a:pt x="511" y="107"/>
                    <a:pt x="427" y="46"/>
                  </a:cubicBezTo>
                  <a:cubicBezTo>
                    <a:pt x="383" y="15"/>
                    <a:pt x="334" y="1"/>
                    <a:pt x="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5126200" y="887239"/>
              <a:ext cx="218870" cy="230135"/>
            </a:xfrm>
            <a:custGeom>
              <a:avLst/>
              <a:gdLst/>
              <a:ahLst/>
              <a:cxnLst/>
              <a:rect l="l" t="t" r="r" b="b"/>
              <a:pathLst>
                <a:path w="10725" h="11277" extrusionOk="0">
                  <a:moveTo>
                    <a:pt x="284" y="1"/>
                  </a:moveTo>
                  <a:cubicBezTo>
                    <a:pt x="206" y="1"/>
                    <a:pt x="128" y="38"/>
                    <a:pt x="79" y="107"/>
                  </a:cubicBezTo>
                  <a:cubicBezTo>
                    <a:pt x="1" y="225"/>
                    <a:pt x="33" y="379"/>
                    <a:pt x="146" y="459"/>
                  </a:cubicBezTo>
                  <a:cubicBezTo>
                    <a:pt x="202" y="496"/>
                    <a:pt x="5632" y="4255"/>
                    <a:pt x="10233" y="11164"/>
                  </a:cubicBezTo>
                  <a:cubicBezTo>
                    <a:pt x="10281" y="11240"/>
                    <a:pt x="10359" y="11277"/>
                    <a:pt x="10439" y="11277"/>
                  </a:cubicBezTo>
                  <a:cubicBezTo>
                    <a:pt x="10491" y="11277"/>
                    <a:pt x="10538" y="11263"/>
                    <a:pt x="10580" y="11235"/>
                  </a:cubicBezTo>
                  <a:cubicBezTo>
                    <a:pt x="10692" y="11160"/>
                    <a:pt x="10724" y="11005"/>
                    <a:pt x="10650" y="10888"/>
                  </a:cubicBezTo>
                  <a:cubicBezTo>
                    <a:pt x="5997" y="3894"/>
                    <a:pt x="483" y="84"/>
                    <a:pt x="427" y="46"/>
                  </a:cubicBezTo>
                  <a:cubicBezTo>
                    <a:pt x="383" y="15"/>
                    <a:pt x="333" y="1"/>
                    <a:pt x="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5131465" y="928667"/>
              <a:ext cx="139873" cy="174770"/>
            </a:xfrm>
            <a:custGeom>
              <a:avLst/>
              <a:gdLst/>
              <a:ahLst/>
              <a:cxnLst/>
              <a:rect l="l" t="t" r="r" b="b"/>
              <a:pathLst>
                <a:path w="6854" h="8564" extrusionOk="0">
                  <a:moveTo>
                    <a:pt x="273" y="0"/>
                  </a:moveTo>
                  <a:cubicBezTo>
                    <a:pt x="212" y="0"/>
                    <a:pt x="150" y="23"/>
                    <a:pt x="102" y="71"/>
                  </a:cubicBezTo>
                  <a:cubicBezTo>
                    <a:pt x="5" y="170"/>
                    <a:pt x="0" y="330"/>
                    <a:pt x="98" y="427"/>
                  </a:cubicBezTo>
                  <a:cubicBezTo>
                    <a:pt x="145" y="474"/>
                    <a:pt x="4648" y="5053"/>
                    <a:pt x="6343" y="8423"/>
                  </a:cubicBezTo>
                  <a:cubicBezTo>
                    <a:pt x="6385" y="8512"/>
                    <a:pt x="6474" y="8564"/>
                    <a:pt x="6568" y="8564"/>
                  </a:cubicBezTo>
                  <a:cubicBezTo>
                    <a:pt x="6605" y="8564"/>
                    <a:pt x="6642" y="8553"/>
                    <a:pt x="6680" y="8535"/>
                  </a:cubicBezTo>
                  <a:cubicBezTo>
                    <a:pt x="6802" y="8475"/>
                    <a:pt x="6853" y="8324"/>
                    <a:pt x="6787" y="8198"/>
                  </a:cubicBezTo>
                  <a:cubicBezTo>
                    <a:pt x="5060" y="4757"/>
                    <a:pt x="642" y="263"/>
                    <a:pt x="454" y="77"/>
                  </a:cubicBezTo>
                  <a:cubicBezTo>
                    <a:pt x="403" y="26"/>
                    <a:pt x="338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4635358" y="578147"/>
              <a:ext cx="288133" cy="351315"/>
            </a:xfrm>
            <a:custGeom>
              <a:avLst/>
              <a:gdLst/>
              <a:ahLst/>
              <a:cxnLst/>
              <a:rect l="l" t="t" r="r" b="b"/>
              <a:pathLst>
                <a:path w="14119" h="17215" extrusionOk="0">
                  <a:moveTo>
                    <a:pt x="289" y="1"/>
                  </a:moveTo>
                  <a:cubicBezTo>
                    <a:pt x="196" y="1"/>
                    <a:pt x="105" y="54"/>
                    <a:pt x="61" y="142"/>
                  </a:cubicBezTo>
                  <a:cubicBezTo>
                    <a:pt x="0" y="269"/>
                    <a:pt x="52" y="418"/>
                    <a:pt x="179" y="479"/>
                  </a:cubicBezTo>
                  <a:cubicBezTo>
                    <a:pt x="2869" y="1781"/>
                    <a:pt x="3029" y="4014"/>
                    <a:pt x="3184" y="6172"/>
                  </a:cubicBezTo>
                  <a:cubicBezTo>
                    <a:pt x="3291" y="7665"/>
                    <a:pt x="3394" y="9079"/>
                    <a:pt x="4424" y="9912"/>
                  </a:cubicBezTo>
                  <a:cubicBezTo>
                    <a:pt x="5196" y="10540"/>
                    <a:pt x="6330" y="10601"/>
                    <a:pt x="7523" y="10661"/>
                  </a:cubicBezTo>
                  <a:cubicBezTo>
                    <a:pt x="10126" y="10793"/>
                    <a:pt x="13080" y="10947"/>
                    <a:pt x="13604" y="16985"/>
                  </a:cubicBezTo>
                  <a:cubicBezTo>
                    <a:pt x="13618" y="17117"/>
                    <a:pt x="13726" y="17215"/>
                    <a:pt x="13857" y="17215"/>
                  </a:cubicBezTo>
                  <a:lnTo>
                    <a:pt x="13875" y="17215"/>
                  </a:lnTo>
                  <a:cubicBezTo>
                    <a:pt x="14016" y="17201"/>
                    <a:pt x="14119" y="17079"/>
                    <a:pt x="14104" y="16944"/>
                  </a:cubicBezTo>
                  <a:cubicBezTo>
                    <a:pt x="13538" y="10465"/>
                    <a:pt x="10219" y="10296"/>
                    <a:pt x="7546" y="10160"/>
                  </a:cubicBezTo>
                  <a:cubicBezTo>
                    <a:pt x="6436" y="10104"/>
                    <a:pt x="5388" y="10048"/>
                    <a:pt x="4738" y="9523"/>
                  </a:cubicBezTo>
                  <a:cubicBezTo>
                    <a:pt x="3876" y="8827"/>
                    <a:pt x="3787" y="7581"/>
                    <a:pt x="3684" y="6135"/>
                  </a:cubicBezTo>
                  <a:cubicBezTo>
                    <a:pt x="3526" y="3944"/>
                    <a:pt x="3353" y="1453"/>
                    <a:pt x="393" y="25"/>
                  </a:cubicBezTo>
                  <a:cubicBezTo>
                    <a:pt x="360" y="8"/>
                    <a:pt x="324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4532382" y="607942"/>
              <a:ext cx="297031" cy="360988"/>
            </a:xfrm>
            <a:custGeom>
              <a:avLst/>
              <a:gdLst/>
              <a:ahLst/>
              <a:cxnLst/>
              <a:rect l="l" t="t" r="r" b="b"/>
              <a:pathLst>
                <a:path w="14555" h="17689" extrusionOk="0">
                  <a:moveTo>
                    <a:pt x="337" y="0"/>
                  </a:moveTo>
                  <a:cubicBezTo>
                    <a:pt x="287" y="0"/>
                    <a:pt x="256" y="2"/>
                    <a:pt x="248" y="2"/>
                  </a:cubicBezTo>
                  <a:cubicBezTo>
                    <a:pt x="107" y="8"/>
                    <a:pt x="0" y="125"/>
                    <a:pt x="9" y="265"/>
                  </a:cubicBezTo>
                  <a:cubicBezTo>
                    <a:pt x="14" y="401"/>
                    <a:pt x="113" y="503"/>
                    <a:pt x="271" y="503"/>
                  </a:cubicBezTo>
                  <a:cubicBezTo>
                    <a:pt x="273" y="503"/>
                    <a:pt x="288" y="503"/>
                    <a:pt x="315" y="503"/>
                  </a:cubicBezTo>
                  <a:cubicBezTo>
                    <a:pt x="582" y="503"/>
                    <a:pt x="2011" y="553"/>
                    <a:pt x="3056" y="1631"/>
                  </a:cubicBezTo>
                  <a:cubicBezTo>
                    <a:pt x="3974" y="2582"/>
                    <a:pt x="4358" y="4057"/>
                    <a:pt x="4203" y="6013"/>
                  </a:cubicBezTo>
                  <a:cubicBezTo>
                    <a:pt x="3983" y="8761"/>
                    <a:pt x="4475" y="10722"/>
                    <a:pt x="5659" y="11837"/>
                  </a:cubicBezTo>
                  <a:cubicBezTo>
                    <a:pt x="6449" y="12583"/>
                    <a:pt x="7557" y="12957"/>
                    <a:pt x="8958" y="12957"/>
                  </a:cubicBezTo>
                  <a:cubicBezTo>
                    <a:pt x="9366" y="12957"/>
                    <a:pt x="9799" y="12925"/>
                    <a:pt x="10257" y="12862"/>
                  </a:cubicBezTo>
                  <a:cubicBezTo>
                    <a:pt x="10377" y="12845"/>
                    <a:pt x="10494" y="12837"/>
                    <a:pt x="10608" y="12837"/>
                  </a:cubicBezTo>
                  <a:cubicBezTo>
                    <a:pt x="13318" y="12837"/>
                    <a:pt x="14030" y="17424"/>
                    <a:pt x="14038" y="17472"/>
                  </a:cubicBezTo>
                  <a:cubicBezTo>
                    <a:pt x="14058" y="17599"/>
                    <a:pt x="14161" y="17688"/>
                    <a:pt x="14282" y="17688"/>
                  </a:cubicBezTo>
                  <a:cubicBezTo>
                    <a:pt x="14297" y="17688"/>
                    <a:pt x="14310" y="17688"/>
                    <a:pt x="14319" y="17684"/>
                  </a:cubicBezTo>
                  <a:cubicBezTo>
                    <a:pt x="14460" y="17664"/>
                    <a:pt x="14554" y="17539"/>
                    <a:pt x="14531" y="17398"/>
                  </a:cubicBezTo>
                  <a:cubicBezTo>
                    <a:pt x="14499" y="17183"/>
                    <a:pt x="13723" y="12335"/>
                    <a:pt x="10625" y="12335"/>
                  </a:cubicBezTo>
                  <a:cubicBezTo>
                    <a:pt x="10483" y="12335"/>
                    <a:pt x="10337" y="12345"/>
                    <a:pt x="10186" y="12366"/>
                  </a:cubicBezTo>
                  <a:cubicBezTo>
                    <a:pt x="9749" y="12427"/>
                    <a:pt x="9337" y="12458"/>
                    <a:pt x="8952" y="12458"/>
                  </a:cubicBezTo>
                  <a:cubicBezTo>
                    <a:pt x="7685" y="12458"/>
                    <a:pt x="6698" y="12129"/>
                    <a:pt x="6001" y="11476"/>
                  </a:cubicBezTo>
                  <a:cubicBezTo>
                    <a:pt x="4934" y="10470"/>
                    <a:pt x="4499" y="8644"/>
                    <a:pt x="4700" y="6055"/>
                  </a:cubicBezTo>
                  <a:cubicBezTo>
                    <a:pt x="4869" y="3944"/>
                    <a:pt x="4433" y="2333"/>
                    <a:pt x="3412" y="1281"/>
                  </a:cubicBezTo>
                  <a:cubicBezTo>
                    <a:pt x="2251" y="82"/>
                    <a:pt x="723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4711009" y="579270"/>
              <a:ext cx="254910" cy="325459"/>
            </a:xfrm>
            <a:custGeom>
              <a:avLst/>
              <a:gdLst/>
              <a:ahLst/>
              <a:cxnLst/>
              <a:rect l="l" t="t" r="r" b="b"/>
              <a:pathLst>
                <a:path w="12491" h="15948" extrusionOk="0">
                  <a:moveTo>
                    <a:pt x="284" y="1"/>
                  </a:moveTo>
                  <a:cubicBezTo>
                    <a:pt x="212" y="1"/>
                    <a:pt x="140" y="32"/>
                    <a:pt x="89" y="93"/>
                  </a:cubicBezTo>
                  <a:cubicBezTo>
                    <a:pt x="1" y="199"/>
                    <a:pt x="20" y="359"/>
                    <a:pt x="123" y="443"/>
                  </a:cubicBezTo>
                  <a:cubicBezTo>
                    <a:pt x="197" y="504"/>
                    <a:pt x="1915" y="1964"/>
                    <a:pt x="1634" y="4928"/>
                  </a:cubicBezTo>
                  <a:cubicBezTo>
                    <a:pt x="1466" y="6707"/>
                    <a:pt x="1504" y="7867"/>
                    <a:pt x="2178" y="8537"/>
                  </a:cubicBezTo>
                  <a:cubicBezTo>
                    <a:pt x="2596" y="8948"/>
                    <a:pt x="3223" y="9143"/>
                    <a:pt x="4192" y="9143"/>
                  </a:cubicBezTo>
                  <a:cubicBezTo>
                    <a:pt x="4535" y="9143"/>
                    <a:pt x="4921" y="9118"/>
                    <a:pt x="5356" y="9070"/>
                  </a:cubicBezTo>
                  <a:cubicBezTo>
                    <a:pt x="5782" y="9024"/>
                    <a:pt x="6188" y="9001"/>
                    <a:pt x="6573" y="9001"/>
                  </a:cubicBezTo>
                  <a:cubicBezTo>
                    <a:pt x="8246" y="9001"/>
                    <a:pt x="9532" y="9438"/>
                    <a:pt x="10412" y="10302"/>
                  </a:cubicBezTo>
                  <a:cubicBezTo>
                    <a:pt x="11531" y="11402"/>
                    <a:pt x="11976" y="13209"/>
                    <a:pt x="11745" y="15671"/>
                  </a:cubicBezTo>
                  <a:cubicBezTo>
                    <a:pt x="11732" y="15811"/>
                    <a:pt x="11830" y="15934"/>
                    <a:pt x="11970" y="15943"/>
                  </a:cubicBezTo>
                  <a:cubicBezTo>
                    <a:pt x="11980" y="15947"/>
                    <a:pt x="11985" y="15947"/>
                    <a:pt x="11994" y="15947"/>
                  </a:cubicBezTo>
                  <a:cubicBezTo>
                    <a:pt x="12121" y="15947"/>
                    <a:pt x="12233" y="15850"/>
                    <a:pt x="12242" y="15718"/>
                  </a:cubicBezTo>
                  <a:cubicBezTo>
                    <a:pt x="12490" y="13097"/>
                    <a:pt x="11994" y="11153"/>
                    <a:pt x="10762" y="9946"/>
                  </a:cubicBezTo>
                  <a:cubicBezTo>
                    <a:pt x="9788" y="8987"/>
                    <a:pt x="8382" y="8501"/>
                    <a:pt x="6576" y="8501"/>
                  </a:cubicBezTo>
                  <a:cubicBezTo>
                    <a:pt x="6171" y="8501"/>
                    <a:pt x="5745" y="8526"/>
                    <a:pt x="5300" y="8575"/>
                  </a:cubicBezTo>
                  <a:cubicBezTo>
                    <a:pt x="4888" y="8620"/>
                    <a:pt x="4525" y="8643"/>
                    <a:pt x="4205" y="8643"/>
                  </a:cubicBezTo>
                  <a:cubicBezTo>
                    <a:pt x="3381" y="8643"/>
                    <a:pt x="2849" y="8490"/>
                    <a:pt x="2528" y="8176"/>
                  </a:cubicBezTo>
                  <a:cubicBezTo>
                    <a:pt x="1995" y="7653"/>
                    <a:pt x="1986" y="6562"/>
                    <a:pt x="2135" y="4974"/>
                  </a:cubicBezTo>
                  <a:cubicBezTo>
                    <a:pt x="2440" y="1735"/>
                    <a:pt x="525" y="125"/>
                    <a:pt x="441" y="59"/>
                  </a:cubicBezTo>
                  <a:cubicBezTo>
                    <a:pt x="396" y="20"/>
                    <a:pt x="340" y="1"/>
                    <a:pt x="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4825863" y="607901"/>
              <a:ext cx="178157" cy="262624"/>
            </a:xfrm>
            <a:custGeom>
              <a:avLst/>
              <a:gdLst/>
              <a:ahLst/>
              <a:cxnLst/>
              <a:rect l="l" t="t" r="r" b="b"/>
              <a:pathLst>
                <a:path w="8730" h="12869" extrusionOk="0">
                  <a:moveTo>
                    <a:pt x="845" y="1"/>
                  </a:moveTo>
                  <a:cubicBezTo>
                    <a:pt x="746" y="1"/>
                    <a:pt x="652" y="62"/>
                    <a:pt x="612" y="159"/>
                  </a:cubicBezTo>
                  <a:cubicBezTo>
                    <a:pt x="584" y="224"/>
                    <a:pt x="0" y="1732"/>
                    <a:pt x="683" y="3212"/>
                  </a:cubicBezTo>
                  <a:cubicBezTo>
                    <a:pt x="1137" y="4199"/>
                    <a:pt x="2036" y="4929"/>
                    <a:pt x="3356" y="5379"/>
                  </a:cubicBezTo>
                  <a:cubicBezTo>
                    <a:pt x="7162" y="6680"/>
                    <a:pt x="8075" y="8037"/>
                    <a:pt x="8224" y="12625"/>
                  </a:cubicBezTo>
                  <a:cubicBezTo>
                    <a:pt x="8230" y="12761"/>
                    <a:pt x="8342" y="12868"/>
                    <a:pt x="8477" y="12868"/>
                  </a:cubicBezTo>
                  <a:lnTo>
                    <a:pt x="8482" y="12868"/>
                  </a:lnTo>
                  <a:cubicBezTo>
                    <a:pt x="8623" y="12864"/>
                    <a:pt x="8730" y="12747"/>
                    <a:pt x="8725" y="12606"/>
                  </a:cubicBezTo>
                  <a:cubicBezTo>
                    <a:pt x="8567" y="7794"/>
                    <a:pt x="7545" y="6282"/>
                    <a:pt x="3520" y="4906"/>
                  </a:cubicBezTo>
                  <a:cubicBezTo>
                    <a:pt x="2336" y="4504"/>
                    <a:pt x="1535" y="3862"/>
                    <a:pt x="1142" y="3009"/>
                  </a:cubicBezTo>
                  <a:cubicBezTo>
                    <a:pt x="547" y="1723"/>
                    <a:pt x="1072" y="360"/>
                    <a:pt x="1076" y="347"/>
                  </a:cubicBezTo>
                  <a:cubicBezTo>
                    <a:pt x="1128" y="215"/>
                    <a:pt x="1062" y="70"/>
                    <a:pt x="936" y="19"/>
                  </a:cubicBezTo>
                  <a:cubicBezTo>
                    <a:pt x="906" y="7"/>
                    <a:pt x="876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5238727" y="578147"/>
              <a:ext cx="288154" cy="351315"/>
            </a:xfrm>
            <a:custGeom>
              <a:avLst/>
              <a:gdLst/>
              <a:ahLst/>
              <a:cxnLst/>
              <a:rect l="l" t="t" r="r" b="b"/>
              <a:pathLst>
                <a:path w="14120" h="17215" extrusionOk="0">
                  <a:moveTo>
                    <a:pt x="13829" y="1"/>
                  </a:moveTo>
                  <a:cubicBezTo>
                    <a:pt x="13793" y="1"/>
                    <a:pt x="13756" y="8"/>
                    <a:pt x="13721" y="25"/>
                  </a:cubicBezTo>
                  <a:cubicBezTo>
                    <a:pt x="10767" y="1453"/>
                    <a:pt x="10590" y="3944"/>
                    <a:pt x="10435" y="6135"/>
                  </a:cubicBezTo>
                  <a:cubicBezTo>
                    <a:pt x="10332" y="7581"/>
                    <a:pt x="10238" y="8827"/>
                    <a:pt x="9377" y="9523"/>
                  </a:cubicBezTo>
                  <a:cubicBezTo>
                    <a:pt x="8731" y="10048"/>
                    <a:pt x="7682" y="10104"/>
                    <a:pt x="6569" y="10160"/>
                  </a:cubicBezTo>
                  <a:cubicBezTo>
                    <a:pt x="3900" y="10296"/>
                    <a:pt x="576" y="10465"/>
                    <a:pt x="14" y="16944"/>
                  </a:cubicBezTo>
                  <a:cubicBezTo>
                    <a:pt x="1" y="17079"/>
                    <a:pt x="104" y="17201"/>
                    <a:pt x="239" y="17215"/>
                  </a:cubicBezTo>
                  <a:lnTo>
                    <a:pt x="263" y="17215"/>
                  </a:lnTo>
                  <a:cubicBezTo>
                    <a:pt x="390" y="17215"/>
                    <a:pt x="502" y="17117"/>
                    <a:pt x="511" y="16985"/>
                  </a:cubicBezTo>
                  <a:cubicBezTo>
                    <a:pt x="1036" y="10947"/>
                    <a:pt x="3989" y="10793"/>
                    <a:pt x="6592" y="10661"/>
                  </a:cubicBezTo>
                  <a:cubicBezTo>
                    <a:pt x="7790" y="10601"/>
                    <a:pt x="8918" y="10540"/>
                    <a:pt x="9695" y="9912"/>
                  </a:cubicBezTo>
                  <a:cubicBezTo>
                    <a:pt x="10726" y="9079"/>
                    <a:pt x="10823" y="7665"/>
                    <a:pt x="10931" y="6172"/>
                  </a:cubicBezTo>
                  <a:cubicBezTo>
                    <a:pt x="11086" y="4014"/>
                    <a:pt x="11245" y="1781"/>
                    <a:pt x="13941" y="479"/>
                  </a:cubicBezTo>
                  <a:cubicBezTo>
                    <a:pt x="14064" y="418"/>
                    <a:pt x="14120" y="269"/>
                    <a:pt x="14058" y="142"/>
                  </a:cubicBezTo>
                  <a:cubicBezTo>
                    <a:pt x="14014" y="54"/>
                    <a:pt x="13924" y="1"/>
                    <a:pt x="13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5332826" y="607942"/>
              <a:ext cx="296929" cy="360988"/>
            </a:xfrm>
            <a:custGeom>
              <a:avLst/>
              <a:gdLst/>
              <a:ahLst/>
              <a:cxnLst/>
              <a:rect l="l" t="t" r="r" b="b"/>
              <a:pathLst>
                <a:path w="14550" h="17689" extrusionOk="0">
                  <a:moveTo>
                    <a:pt x="14217" y="0"/>
                  </a:moveTo>
                  <a:cubicBezTo>
                    <a:pt x="13832" y="0"/>
                    <a:pt x="12303" y="82"/>
                    <a:pt x="11142" y="1281"/>
                  </a:cubicBezTo>
                  <a:cubicBezTo>
                    <a:pt x="10117" y="2333"/>
                    <a:pt x="9682" y="3940"/>
                    <a:pt x="9850" y="6055"/>
                  </a:cubicBezTo>
                  <a:cubicBezTo>
                    <a:pt x="10056" y="8644"/>
                    <a:pt x="9615" y="10470"/>
                    <a:pt x="8548" y="11476"/>
                  </a:cubicBezTo>
                  <a:cubicBezTo>
                    <a:pt x="7856" y="12129"/>
                    <a:pt x="6866" y="12458"/>
                    <a:pt x="5599" y="12458"/>
                  </a:cubicBezTo>
                  <a:cubicBezTo>
                    <a:pt x="5212" y="12458"/>
                    <a:pt x="4800" y="12427"/>
                    <a:pt x="4363" y="12366"/>
                  </a:cubicBezTo>
                  <a:cubicBezTo>
                    <a:pt x="4212" y="12345"/>
                    <a:pt x="4065" y="12335"/>
                    <a:pt x="3924" y="12335"/>
                  </a:cubicBezTo>
                  <a:cubicBezTo>
                    <a:pt x="819" y="12335"/>
                    <a:pt x="51" y="17183"/>
                    <a:pt x="20" y="17398"/>
                  </a:cubicBezTo>
                  <a:cubicBezTo>
                    <a:pt x="1" y="17539"/>
                    <a:pt x="94" y="17664"/>
                    <a:pt x="230" y="17684"/>
                  </a:cubicBezTo>
                  <a:cubicBezTo>
                    <a:pt x="244" y="17688"/>
                    <a:pt x="253" y="17688"/>
                    <a:pt x="268" y="17688"/>
                  </a:cubicBezTo>
                  <a:cubicBezTo>
                    <a:pt x="389" y="17688"/>
                    <a:pt x="497" y="17599"/>
                    <a:pt x="515" y="17472"/>
                  </a:cubicBezTo>
                  <a:cubicBezTo>
                    <a:pt x="521" y="17424"/>
                    <a:pt x="1237" y="12837"/>
                    <a:pt x="3951" y="12837"/>
                  </a:cubicBezTo>
                  <a:cubicBezTo>
                    <a:pt x="4063" y="12837"/>
                    <a:pt x="4179" y="12845"/>
                    <a:pt x="4298" y="12862"/>
                  </a:cubicBezTo>
                  <a:cubicBezTo>
                    <a:pt x="4757" y="12926"/>
                    <a:pt x="5191" y="12958"/>
                    <a:pt x="5601" y="12958"/>
                  </a:cubicBezTo>
                  <a:cubicBezTo>
                    <a:pt x="6998" y="12958"/>
                    <a:pt x="8102" y="12583"/>
                    <a:pt x="8895" y="11837"/>
                  </a:cubicBezTo>
                  <a:cubicBezTo>
                    <a:pt x="10079" y="10722"/>
                    <a:pt x="10566" y="8761"/>
                    <a:pt x="10351" y="6013"/>
                  </a:cubicBezTo>
                  <a:cubicBezTo>
                    <a:pt x="10196" y="4057"/>
                    <a:pt x="10581" y="2582"/>
                    <a:pt x="11497" y="1631"/>
                  </a:cubicBezTo>
                  <a:cubicBezTo>
                    <a:pt x="12538" y="553"/>
                    <a:pt x="13972" y="503"/>
                    <a:pt x="14240" y="503"/>
                  </a:cubicBezTo>
                  <a:cubicBezTo>
                    <a:pt x="14267" y="503"/>
                    <a:pt x="14282" y="503"/>
                    <a:pt x="14284" y="503"/>
                  </a:cubicBezTo>
                  <a:lnTo>
                    <a:pt x="14293" y="503"/>
                  </a:lnTo>
                  <a:cubicBezTo>
                    <a:pt x="14428" y="503"/>
                    <a:pt x="14536" y="395"/>
                    <a:pt x="14545" y="265"/>
                  </a:cubicBezTo>
                  <a:cubicBezTo>
                    <a:pt x="14550" y="125"/>
                    <a:pt x="14442" y="8"/>
                    <a:pt x="14306" y="2"/>
                  </a:cubicBezTo>
                  <a:cubicBezTo>
                    <a:pt x="14298" y="2"/>
                    <a:pt x="14267" y="0"/>
                    <a:pt x="14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5196320" y="579270"/>
              <a:ext cx="254788" cy="325459"/>
            </a:xfrm>
            <a:custGeom>
              <a:avLst/>
              <a:gdLst/>
              <a:ahLst/>
              <a:cxnLst/>
              <a:rect l="l" t="t" r="r" b="b"/>
              <a:pathLst>
                <a:path w="12485" h="15948" extrusionOk="0">
                  <a:moveTo>
                    <a:pt x="12206" y="1"/>
                  </a:moveTo>
                  <a:cubicBezTo>
                    <a:pt x="12150" y="1"/>
                    <a:pt x="12093" y="20"/>
                    <a:pt x="12045" y="59"/>
                  </a:cubicBezTo>
                  <a:cubicBezTo>
                    <a:pt x="11966" y="125"/>
                    <a:pt x="10047" y="1735"/>
                    <a:pt x="10356" y="4974"/>
                  </a:cubicBezTo>
                  <a:cubicBezTo>
                    <a:pt x="10505" y="6562"/>
                    <a:pt x="10490" y="7653"/>
                    <a:pt x="9957" y="8176"/>
                  </a:cubicBezTo>
                  <a:cubicBezTo>
                    <a:pt x="9640" y="8490"/>
                    <a:pt x="9106" y="8643"/>
                    <a:pt x="8281" y="8643"/>
                  </a:cubicBezTo>
                  <a:cubicBezTo>
                    <a:pt x="7961" y="8643"/>
                    <a:pt x="7598" y="8620"/>
                    <a:pt x="7186" y="8575"/>
                  </a:cubicBezTo>
                  <a:cubicBezTo>
                    <a:pt x="6741" y="8526"/>
                    <a:pt x="6315" y="8501"/>
                    <a:pt x="5910" y="8501"/>
                  </a:cubicBezTo>
                  <a:cubicBezTo>
                    <a:pt x="4105" y="8501"/>
                    <a:pt x="2702" y="8987"/>
                    <a:pt x="1723" y="9946"/>
                  </a:cubicBezTo>
                  <a:cubicBezTo>
                    <a:pt x="497" y="11153"/>
                    <a:pt x="0" y="13097"/>
                    <a:pt x="244" y="15718"/>
                  </a:cubicBezTo>
                  <a:cubicBezTo>
                    <a:pt x="258" y="15850"/>
                    <a:pt x="366" y="15947"/>
                    <a:pt x="497" y="15947"/>
                  </a:cubicBezTo>
                  <a:cubicBezTo>
                    <a:pt x="501" y="15947"/>
                    <a:pt x="510" y="15947"/>
                    <a:pt x="519" y="15943"/>
                  </a:cubicBezTo>
                  <a:cubicBezTo>
                    <a:pt x="655" y="15934"/>
                    <a:pt x="759" y="15811"/>
                    <a:pt x="744" y="15671"/>
                  </a:cubicBezTo>
                  <a:cubicBezTo>
                    <a:pt x="510" y="13209"/>
                    <a:pt x="960" y="11402"/>
                    <a:pt x="2074" y="10302"/>
                  </a:cubicBezTo>
                  <a:cubicBezTo>
                    <a:pt x="2952" y="9435"/>
                    <a:pt x="4240" y="9000"/>
                    <a:pt x="5912" y="9000"/>
                  </a:cubicBezTo>
                  <a:cubicBezTo>
                    <a:pt x="6299" y="9000"/>
                    <a:pt x="6707" y="9024"/>
                    <a:pt x="7135" y="9070"/>
                  </a:cubicBezTo>
                  <a:cubicBezTo>
                    <a:pt x="7568" y="9118"/>
                    <a:pt x="7952" y="9143"/>
                    <a:pt x="8295" y="9143"/>
                  </a:cubicBezTo>
                  <a:cubicBezTo>
                    <a:pt x="9262" y="9143"/>
                    <a:pt x="9890" y="8947"/>
                    <a:pt x="10308" y="8532"/>
                  </a:cubicBezTo>
                  <a:cubicBezTo>
                    <a:pt x="10987" y="7867"/>
                    <a:pt x="11020" y="6707"/>
                    <a:pt x="10851" y="4928"/>
                  </a:cubicBezTo>
                  <a:cubicBezTo>
                    <a:pt x="10570" y="1964"/>
                    <a:pt x="12288" y="504"/>
                    <a:pt x="12363" y="443"/>
                  </a:cubicBezTo>
                  <a:cubicBezTo>
                    <a:pt x="12471" y="359"/>
                    <a:pt x="12485" y="199"/>
                    <a:pt x="12396" y="93"/>
                  </a:cubicBezTo>
                  <a:cubicBezTo>
                    <a:pt x="12349" y="32"/>
                    <a:pt x="12278" y="1"/>
                    <a:pt x="12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158199" y="607942"/>
              <a:ext cx="178096" cy="262583"/>
            </a:xfrm>
            <a:custGeom>
              <a:avLst/>
              <a:gdLst/>
              <a:ahLst/>
              <a:cxnLst/>
              <a:rect l="l" t="t" r="r" b="b"/>
              <a:pathLst>
                <a:path w="8727" h="12867" extrusionOk="0">
                  <a:moveTo>
                    <a:pt x="7881" y="1"/>
                  </a:moveTo>
                  <a:cubicBezTo>
                    <a:pt x="7851" y="1"/>
                    <a:pt x="7820" y="6"/>
                    <a:pt x="7790" y="17"/>
                  </a:cubicBezTo>
                  <a:cubicBezTo>
                    <a:pt x="7663" y="68"/>
                    <a:pt x="7603" y="213"/>
                    <a:pt x="7650" y="345"/>
                  </a:cubicBezTo>
                  <a:cubicBezTo>
                    <a:pt x="7659" y="358"/>
                    <a:pt x="8184" y="1721"/>
                    <a:pt x="7589" y="3007"/>
                  </a:cubicBezTo>
                  <a:cubicBezTo>
                    <a:pt x="7196" y="3860"/>
                    <a:pt x="6395" y="4502"/>
                    <a:pt x="5206" y="4904"/>
                  </a:cubicBezTo>
                  <a:cubicBezTo>
                    <a:pt x="1185" y="6280"/>
                    <a:pt x="164" y="7792"/>
                    <a:pt x="6" y="12604"/>
                  </a:cubicBezTo>
                  <a:cubicBezTo>
                    <a:pt x="0" y="12745"/>
                    <a:pt x="108" y="12862"/>
                    <a:pt x="244" y="12866"/>
                  </a:cubicBezTo>
                  <a:lnTo>
                    <a:pt x="253" y="12866"/>
                  </a:lnTo>
                  <a:cubicBezTo>
                    <a:pt x="389" y="12866"/>
                    <a:pt x="497" y="12759"/>
                    <a:pt x="501" y="12623"/>
                  </a:cubicBezTo>
                  <a:cubicBezTo>
                    <a:pt x="656" y="8035"/>
                    <a:pt x="1564" y="6682"/>
                    <a:pt x="5370" y="5377"/>
                  </a:cubicBezTo>
                  <a:cubicBezTo>
                    <a:pt x="6690" y="4927"/>
                    <a:pt x="7594" y="4197"/>
                    <a:pt x="8048" y="3210"/>
                  </a:cubicBezTo>
                  <a:cubicBezTo>
                    <a:pt x="8726" y="1730"/>
                    <a:pt x="8141" y="222"/>
                    <a:pt x="8117" y="157"/>
                  </a:cubicBezTo>
                  <a:cubicBezTo>
                    <a:pt x="8078" y="59"/>
                    <a:pt x="7982" y="1"/>
                    <a:pt x="7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7"/>
          <p:cNvGrpSpPr/>
          <p:nvPr/>
        </p:nvGrpSpPr>
        <p:grpSpPr>
          <a:xfrm rot="2700000">
            <a:off x="6981053" y="3776526"/>
            <a:ext cx="907341" cy="1393174"/>
            <a:chOff x="2682973" y="3523766"/>
            <a:chExt cx="521616" cy="800913"/>
          </a:xfrm>
        </p:grpSpPr>
        <p:sp>
          <p:nvSpPr>
            <p:cNvPr id="817" name="Google Shape;817;p37"/>
            <p:cNvSpPr/>
            <p:nvPr/>
          </p:nvSpPr>
          <p:spPr>
            <a:xfrm>
              <a:off x="2895721" y="4314230"/>
              <a:ext cx="2041" cy="4510"/>
            </a:xfrm>
            <a:custGeom>
              <a:avLst/>
              <a:gdLst/>
              <a:ahLst/>
              <a:cxnLst/>
              <a:rect l="l" t="t" r="r" b="b"/>
              <a:pathLst>
                <a:path w="100" h="221" extrusionOk="0">
                  <a:moveTo>
                    <a:pt x="0" y="0"/>
                  </a:moveTo>
                  <a:cubicBezTo>
                    <a:pt x="61" y="146"/>
                    <a:pt x="99" y="220"/>
                    <a:pt x="99" y="220"/>
                  </a:cubicBezTo>
                  <a:cubicBezTo>
                    <a:pt x="67" y="151"/>
                    <a:pt x="33" y="7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2890476" y="4309577"/>
              <a:ext cx="12632" cy="13836"/>
            </a:xfrm>
            <a:custGeom>
              <a:avLst/>
              <a:gdLst/>
              <a:ahLst/>
              <a:cxnLst/>
              <a:rect l="l" t="t" r="r" b="b"/>
              <a:pathLst>
                <a:path w="619" h="678" extrusionOk="0">
                  <a:moveTo>
                    <a:pt x="254" y="1"/>
                  </a:moveTo>
                  <a:cubicBezTo>
                    <a:pt x="224" y="1"/>
                    <a:pt x="193" y="6"/>
                    <a:pt x="164" y="18"/>
                  </a:cubicBezTo>
                  <a:cubicBezTo>
                    <a:pt x="52" y="70"/>
                    <a:pt x="0" y="206"/>
                    <a:pt x="47" y="323"/>
                  </a:cubicBezTo>
                  <a:cubicBezTo>
                    <a:pt x="113" y="468"/>
                    <a:pt x="150" y="547"/>
                    <a:pt x="150" y="547"/>
                  </a:cubicBezTo>
                  <a:cubicBezTo>
                    <a:pt x="188" y="632"/>
                    <a:pt x="272" y="678"/>
                    <a:pt x="356" y="678"/>
                  </a:cubicBezTo>
                  <a:cubicBezTo>
                    <a:pt x="389" y="678"/>
                    <a:pt x="421" y="673"/>
                    <a:pt x="454" y="660"/>
                  </a:cubicBezTo>
                  <a:cubicBezTo>
                    <a:pt x="566" y="608"/>
                    <a:pt x="618" y="468"/>
                    <a:pt x="566" y="355"/>
                  </a:cubicBezTo>
                  <a:lnTo>
                    <a:pt x="469" y="139"/>
                  </a:lnTo>
                  <a:lnTo>
                    <a:pt x="469" y="135"/>
                  </a:lnTo>
                  <a:cubicBezTo>
                    <a:pt x="430" y="51"/>
                    <a:pt x="344" y="1"/>
                    <a:pt x="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2689769" y="3528500"/>
              <a:ext cx="509963" cy="785750"/>
            </a:xfrm>
            <a:custGeom>
              <a:avLst/>
              <a:gdLst/>
              <a:ahLst/>
              <a:cxnLst/>
              <a:rect l="l" t="t" r="r" b="b"/>
              <a:pathLst>
                <a:path w="24989" h="38503" extrusionOk="0">
                  <a:moveTo>
                    <a:pt x="23289" y="0"/>
                  </a:moveTo>
                  <a:cubicBezTo>
                    <a:pt x="18996" y="2649"/>
                    <a:pt x="0" y="16216"/>
                    <a:pt x="10092" y="38502"/>
                  </a:cubicBezTo>
                  <a:cubicBezTo>
                    <a:pt x="9063" y="36106"/>
                    <a:pt x="510" y="14315"/>
                    <a:pt x="24989" y="2027"/>
                  </a:cubicBezTo>
                  <a:lnTo>
                    <a:pt x="23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2706564" y="3523766"/>
              <a:ext cx="498025" cy="795178"/>
            </a:xfrm>
            <a:custGeom>
              <a:avLst/>
              <a:gdLst/>
              <a:ahLst/>
              <a:cxnLst/>
              <a:rect l="l" t="t" r="r" b="b"/>
              <a:pathLst>
                <a:path w="24404" h="38965" extrusionOk="0">
                  <a:moveTo>
                    <a:pt x="22419" y="531"/>
                  </a:moveTo>
                  <a:lnTo>
                    <a:pt x="23801" y="2184"/>
                  </a:lnTo>
                  <a:cubicBezTo>
                    <a:pt x="7795" y="10344"/>
                    <a:pt x="6011" y="22575"/>
                    <a:pt x="6971" y="30683"/>
                  </a:cubicBezTo>
                  <a:lnTo>
                    <a:pt x="6971" y="30683"/>
                  </a:lnTo>
                  <a:cubicBezTo>
                    <a:pt x="3952" y="13343"/>
                    <a:pt x="18651" y="2895"/>
                    <a:pt x="22419" y="531"/>
                  </a:cubicBezTo>
                  <a:close/>
                  <a:moveTo>
                    <a:pt x="22465" y="1"/>
                  </a:moveTo>
                  <a:cubicBezTo>
                    <a:pt x="22424" y="1"/>
                    <a:pt x="22382" y="12"/>
                    <a:pt x="22345" y="36"/>
                  </a:cubicBezTo>
                  <a:cubicBezTo>
                    <a:pt x="20575" y="1131"/>
                    <a:pt x="14466" y="5226"/>
                    <a:pt x="10276" y="12001"/>
                  </a:cubicBezTo>
                  <a:cubicBezTo>
                    <a:pt x="5160" y="20281"/>
                    <a:pt x="4747" y="29307"/>
                    <a:pt x="9064" y="38833"/>
                  </a:cubicBezTo>
                  <a:cubicBezTo>
                    <a:pt x="9101" y="38917"/>
                    <a:pt x="9185" y="38965"/>
                    <a:pt x="9269" y="38965"/>
                  </a:cubicBezTo>
                  <a:cubicBezTo>
                    <a:pt x="9302" y="38965"/>
                    <a:pt x="9336" y="38959"/>
                    <a:pt x="9364" y="38945"/>
                  </a:cubicBezTo>
                  <a:cubicBezTo>
                    <a:pt x="9481" y="38894"/>
                    <a:pt x="9532" y="38762"/>
                    <a:pt x="9481" y="38645"/>
                  </a:cubicBezTo>
                  <a:cubicBezTo>
                    <a:pt x="8441" y="36225"/>
                    <a:pt x="1" y="14650"/>
                    <a:pt x="24268" y="2465"/>
                  </a:cubicBezTo>
                  <a:cubicBezTo>
                    <a:pt x="24329" y="2432"/>
                    <a:pt x="24376" y="2376"/>
                    <a:pt x="24390" y="2305"/>
                  </a:cubicBezTo>
                  <a:cubicBezTo>
                    <a:pt x="24404" y="2235"/>
                    <a:pt x="24385" y="2165"/>
                    <a:pt x="24339" y="2114"/>
                  </a:cubicBezTo>
                  <a:lnTo>
                    <a:pt x="22643" y="82"/>
                  </a:lnTo>
                  <a:cubicBezTo>
                    <a:pt x="22598" y="30"/>
                    <a:pt x="22532" y="1"/>
                    <a:pt x="2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2682973" y="3767574"/>
              <a:ext cx="325500" cy="557104"/>
            </a:xfrm>
            <a:custGeom>
              <a:avLst/>
              <a:gdLst/>
              <a:ahLst/>
              <a:cxnLst/>
              <a:rect l="l" t="t" r="r" b="b"/>
              <a:pathLst>
                <a:path w="15950" h="27299" extrusionOk="0">
                  <a:moveTo>
                    <a:pt x="11415" y="0"/>
                  </a:moveTo>
                  <a:cubicBezTo>
                    <a:pt x="11403" y="0"/>
                    <a:pt x="11392" y="1"/>
                    <a:pt x="11380" y="2"/>
                  </a:cubicBezTo>
                  <a:cubicBezTo>
                    <a:pt x="6845" y="521"/>
                    <a:pt x="3732" y="2090"/>
                    <a:pt x="2131" y="4660"/>
                  </a:cubicBezTo>
                  <a:cubicBezTo>
                    <a:pt x="1" y="8077"/>
                    <a:pt x="1353" y="11976"/>
                    <a:pt x="1409" y="12140"/>
                  </a:cubicBezTo>
                  <a:cubicBezTo>
                    <a:pt x="1442" y="12238"/>
                    <a:pt x="1526" y="12309"/>
                    <a:pt x="1630" y="12328"/>
                  </a:cubicBezTo>
                  <a:cubicBezTo>
                    <a:pt x="1650" y="12332"/>
                    <a:pt x="1670" y="12334"/>
                    <a:pt x="1689" y="12334"/>
                  </a:cubicBezTo>
                  <a:cubicBezTo>
                    <a:pt x="1771" y="12334"/>
                    <a:pt x="1848" y="12298"/>
                    <a:pt x="1902" y="12234"/>
                  </a:cubicBezTo>
                  <a:cubicBezTo>
                    <a:pt x="1925" y="12210"/>
                    <a:pt x="3352" y="10581"/>
                    <a:pt x="5211" y="9205"/>
                  </a:cubicBezTo>
                  <a:lnTo>
                    <a:pt x="5211" y="9205"/>
                  </a:lnTo>
                  <a:cubicBezTo>
                    <a:pt x="3414" y="10881"/>
                    <a:pt x="2332" y="12730"/>
                    <a:pt x="1981" y="14733"/>
                  </a:cubicBezTo>
                  <a:cubicBezTo>
                    <a:pt x="1302" y="18628"/>
                    <a:pt x="3652" y="21629"/>
                    <a:pt x="3755" y="21755"/>
                  </a:cubicBezTo>
                  <a:cubicBezTo>
                    <a:pt x="3812" y="21825"/>
                    <a:pt x="3894" y="21862"/>
                    <a:pt x="3981" y="21862"/>
                  </a:cubicBezTo>
                  <a:cubicBezTo>
                    <a:pt x="4017" y="21862"/>
                    <a:pt x="4053" y="21856"/>
                    <a:pt x="4088" y="21844"/>
                  </a:cubicBezTo>
                  <a:cubicBezTo>
                    <a:pt x="4205" y="21798"/>
                    <a:pt x="4279" y="21681"/>
                    <a:pt x="4270" y="21554"/>
                  </a:cubicBezTo>
                  <a:cubicBezTo>
                    <a:pt x="4270" y="21541"/>
                    <a:pt x="4209" y="20393"/>
                    <a:pt x="5015" y="18460"/>
                  </a:cubicBezTo>
                  <a:lnTo>
                    <a:pt x="5015" y="18460"/>
                  </a:lnTo>
                  <a:cubicBezTo>
                    <a:pt x="4724" y="20646"/>
                    <a:pt x="5043" y="22518"/>
                    <a:pt x="5964" y="24040"/>
                  </a:cubicBezTo>
                  <a:cubicBezTo>
                    <a:pt x="7556" y="26666"/>
                    <a:pt x="10346" y="27270"/>
                    <a:pt x="10464" y="27293"/>
                  </a:cubicBezTo>
                  <a:cubicBezTo>
                    <a:pt x="10486" y="27298"/>
                    <a:pt x="10505" y="27298"/>
                    <a:pt x="10524" y="27298"/>
                  </a:cubicBezTo>
                  <a:cubicBezTo>
                    <a:pt x="10580" y="27298"/>
                    <a:pt x="10637" y="27284"/>
                    <a:pt x="10683" y="27251"/>
                  </a:cubicBezTo>
                  <a:cubicBezTo>
                    <a:pt x="10721" y="27228"/>
                    <a:pt x="14526" y="24704"/>
                    <a:pt x="13772" y="20586"/>
                  </a:cubicBezTo>
                  <a:cubicBezTo>
                    <a:pt x="13627" y="19799"/>
                    <a:pt x="13342" y="19097"/>
                    <a:pt x="12972" y="18484"/>
                  </a:cubicBezTo>
                  <a:lnTo>
                    <a:pt x="12972" y="18484"/>
                  </a:lnTo>
                  <a:cubicBezTo>
                    <a:pt x="13413" y="18961"/>
                    <a:pt x="13843" y="19504"/>
                    <a:pt x="14241" y="20122"/>
                  </a:cubicBezTo>
                  <a:cubicBezTo>
                    <a:pt x="14293" y="20202"/>
                    <a:pt x="14385" y="20252"/>
                    <a:pt x="14482" y="20252"/>
                  </a:cubicBezTo>
                  <a:cubicBezTo>
                    <a:pt x="14496" y="20252"/>
                    <a:pt x="14511" y="20251"/>
                    <a:pt x="14526" y="20249"/>
                  </a:cubicBezTo>
                  <a:cubicBezTo>
                    <a:pt x="14639" y="20234"/>
                    <a:pt x="14733" y="20150"/>
                    <a:pt x="14765" y="20037"/>
                  </a:cubicBezTo>
                  <a:cubicBezTo>
                    <a:pt x="15950" y="15721"/>
                    <a:pt x="15219" y="14027"/>
                    <a:pt x="12565" y="11415"/>
                  </a:cubicBezTo>
                  <a:cubicBezTo>
                    <a:pt x="10047" y="8938"/>
                    <a:pt x="10285" y="5581"/>
                    <a:pt x="10285" y="5549"/>
                  </a:cubicBezTo>
                  <a:cubicBezTo>
                    <a:pt x="10300" y="5390"/>
                    <a:pt x="10183" y="5250"/>
                    <a:pt x="10019" y="5235"/>
                  </a:cubicBezTo>
                  <a:cubicBezTo>
                    <a:pt x="10011" y="5235"/>
                    <a:pt x="10003" y="5234"/>
                    <a:pt x="9995" y="5234"/>
                  </a:cubicBezTo>
                  <a:cubicBezTo>
                    <a:pt x="9850" y="5234"/>
                    <a:pt x="9723" y="5351"/>
                    <a:pt x="9710" y="5503"/>
                  </a:cubicBezTo>
                  <a:cubicBezTo>
                    <a:pt x="9695" y="5652"/>
                    <a:pt x="9438" y="9154"/>
                    <a:pt x="12158" y="11827"/>
                  </a:cubicBezTo>
                  <a:cubicBezTo>
                    <a:pt x="14582" y="14214"/>
                    <a:pt x="15261" y="15632"/>
                    <a:pt x="14362" y="19274"/>
                  </a:cubicBezTo>
                  <a:cubicBezTo>
                    <a:pt x="11802" y="15707"/>
                    <a:pt x="8380" y="14752"/>
                    <a:pt x="8226" y="14715"/>
                  </a:cubicBezTo>
                  <a:cubicBezTo>
                    <a:pt x="8200" y="14708"/>
                    <a:pt x="8174" y="14704"/>
                    <a:pt x="8149" y="14704"/>
                  </a:cubicBezTo>
                  <a:cubicBezTo>
                    <a:pt x="8028" y="14704"/>
                    <a:pt x="7913" y="14783"/>
                    <a:pt x="7874" y="14906"/>
                  </a:cubicBezTo>
                  <a:cubicBezTo>
                    <a:pt x="7828" y="15052"/>
                    <a:pt x="7908" y="15211"/>
                    <a:pt x="8053" y="15267"/>
                  </a:cubicBezTo>
                  <a:cubicBezTo>
                    <a:pt x="8099" y="15282"/>
                    <a:pt x="12514" y="16929"/>
                    <a:pt x="13202" y="20692"/>
                  </a:cubicBezTo>
                  <a:cubicBezTo>
                    <a:pt x="13819" y="24063"/>
                    <a:pt x="11034" y="26282"/>
                    <a:pt x="10468" y="26698"/>
                  </a:cubicBezTo>
                  <a:cubicBezTo>
                    <a:pt x="9934" y="26554"/>
                    <a:pt x="7744" y="25856"/>
                    <a:pt x="6461" y="23740"/>
                  </a:cubicBezTo>
                  <a:cubicBezTo>
                    <a:pt x="5333" y="21878"/>
                    <a:pt x="5188" y="19419"/>
                    <a:pt x="6030" y="16442"/>
                  </a:cubicBezTo>
                  <a:cubicBezTo>
                    <a:pt x="6072" y="16302"/>
                    <a:pt x="6002" y="16157"/>
                    <a:pt x="5866" y="16096"/>
                  </a:cubicBezTo>
                  <a:cubicBezTo>
                    <a:pt x="5831" y="16081"/>
                    <a:pt x="5793" y="16074"/>
                    <a:pt x="5756" y="16074"/>
                  </a:cubicBezTo>
                  <a:cubicBezTo>
                    <a:pt x="5657" y="16074"/>
                    <a:pt x="5560" y="16126"/>
                    <a:pt x="5506" y="16217"/>
                  </a:cubicBezTo>
                  <a:cubicBezTo>
                    <a:pt x="4298" y="18240"/>
                    <a:pt x="3891" y="19799"/>
                    <a:pt x="3755" y="20707"/>
                  </a:cubicBezTo>
                  <a:cubicBezTo>
                    <a:pt x="3123" y="19635"/>
                    <a:pt x="2098" y="17416"/>
                    <a:pt x="2552" y="14828"/>
                  </a:cubicBezTo>
                  <a:cubicBezTo>
                    <a:pt x="3039" y="12065"/>
                    <a:pt x="5037" y="9589"/>
                    <a:pt x="8498" y="7469"/>
                  </a:cubicBezTo>
                  <a:cubicBezTo>
                    <a:pt x="8619" y="7394"/>
                    <a:pt x="8671" y="7239"/>
                    <a:pt x="8614" y="7108"/>
                  </a:cubicBezTo>
                  <a:cubicBezTo>
                    <a:pt x="8566" y="6999"/>
                    <a:pt x="8462" y="6932"/>
                    <a:pt x="8350" y="6932"/>
                  </a:cubicBezTo>
                  <a:cubicBezTo>
                    <a:pt x="8323" y="6932"/>
                    <a:pt x="8295" y="6936"/>
                    <a:pt x="8267" y="6944"/>
                  </a:cubicBezTo>
                  <a:cubicBezTo>
                    <a:pt x="5553" y="7698"/>
                    <a:pt x="2786" y="10436"/>
                    <a:pt x="1817" y="11466"/>
                  </a:cubicBezTo>
                  <a:cubicBezTo>
                    <a:pt x="1541" y="10343"/>
                    <a:pt x="1063" y="7469"/>
                    <a:pt x="2627" y="4959"/>
                  </a:cubicBezTo>
                  <a:cubicBezTo>
                    <a:pt x="4129" y="2554"/>
                    <a:pt x="7098" y="1078"/>
                    <a:pt x="11447" y="577"/>
                  </a:cubicBezTo>
                  <a:cubicBezTo>
                    <a:pt x="11605" y="559"/>
                    <a:pt x="11717" y="413"/>
                    <a:pt x="11699" y="255"/>
                  </a:cubicBezTo>
                  <a:cubicBezTo>
                    <a:pt x="11682" y="107"/>
                    <a:pt x="11556" y="0"/>
                    <a:pt x="1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2899068" y="3702046"/>
              <a:ext cx="158321" cy="388947"/>
            </a:xfrm>
            <a:custGeom>
              <a:avLst/>
              <a:gdLst/>
              <a:ahLst/>
              <a:cxnLst/>
              <a:rect l="l" t="t" r="r" b="b"/>
              <a:pathLst>
                <a:path w="7758" h="19059" extrusionOk="0">
                  <a:moveTo>
                    <a:pt x="5092" y="0"/>
                  </a:moveTo>
                  <a:cubicBezTo>
                    <a:pt x="4981" y="0"/>
                    <a:pt x="4875" y="67"/>
                    <a:pt x="4827" y="175"/>
                  </a:cubicBezTo>
                  <a:cubicBezTo>
                    <a:pt x="4738" y="376"/>
                    <a:pt x="2729" y="5147"/>
                    <a:pt x="4986" y="9626"/>
                  </a:cubicBezTo>
                  <a:cubicBezTo>
                    <a:pt x="6489" y="12608"/>
                    <a:pt x="6184" y="15842"/>
                    <a:pt x="5862" y="17519"/>
                  </a:cubicBezTo>
                  <a:cubicBezTo>
                    <a:pt x="5370" y="16330"/>
                    <a:pt x="4041" y="14457"/>
                    <a:pt x="464" y="12618"/>
                  </a:cubicBezTo>
                  <a:cubicBezTo>
                    <a:pt x="422" y="12595"/>
                    <a:pt x="376" y="12584"/>
                    <a:pt x="331" y="12584"/>
                  </a:cubicBezTo>
                  <a:cubicBezTo>
                    <a:pt x="228" y="12584"/>
                    <a:pt x="127" y="12641"/>
                    <a:pt x="76" y="12739"/>
                  </a:cubicBezTo>
                  <a:cubicBezTo>
                    <a:pt x="0" y="12884"/>
                    <a:pt x="57" y="13057"/>
                    <a:pt x="202" y="13132"/>
                  </a:cubicBezTo>
                  <a:cubicBezTo>
                    <a:pt x="5618" y="15922"/>
                    <a:pt x="5566" y="18726"/>
                    <a:pt x="5566" y="18750"/>
                  </a:cubicBezTo>
                  <a:cubicBezTo>
                    <a:pt x="5557" y="18895"/>
                    <a:pt x="5661" y="19026"/>
                    <a:pt x="5801" y="19054"/>
                  </a:cubicBezTo>
                  <a:cubicBezTo>
                    <a:pt x="5819" y="19054"/>
                    <a:pt x="5838" y="19059"/>
                    <a:pt x="5857" y="19059"/>
                  </a:cubicBezTo>
                  <a:cubicBezTo>
                    <a:pt x="5979" y="19059"/>
                    <a:pt x="6091" y="18979"/>
                    <a:pt x="6132" y="18858"/>
                  </a:cubicBezTo>
                  <a:cubicBezTo>
                    <a:pt x="6199" y="18657"/>
                    <a:pt x="7757" y="13830"/>
                    <a:pt x="5506" y="9364"/>
                  </a:cubicBezTo>
                  <a:cubicBezTo>
                    <a:pt x="3371" y="5132"/>
                    <a:pt x="5337" y="450"/>
                    <a:pt x="5361" y="404"/>
                  </a:cubicBezTo>
                  <a:cubicBezTo>
                    <a:pt x="5421" y="259"/>
                    <a:pt x="5356" y="85"/>
                    <a:pt x="5206" y="25"/>
                  </a:cubicBezTo>
                  <a:cubicBezTo>
                    <a:pt x="5168" y="8"/>
                    <a:pt x="5130" y="0"/>
                    <a:pt x="5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022309" y="3615171"/>
              <a:ext cx="97548" cy="230584"/>
            </a:xfrm>
            <a:custGeom>
              <a:avLst/>
              <a:gdLst/>
              <a:ahLst/>
              <a:cxnLst/>
              <a:rect l="l" t="t" r="r" b="b"/>
              <a:pathLst>
                <a:path w="4780" h="11299" extrusionOk="0">
                  <a:moveTo>
                    <a:pt x="2921" y="1736"/>
                  </a:moveTo>
                  <a:cubicBezTo>
                    <a:pt x="2734" y="2382"/>
                    <a:pt x="2720" y="3224"/>
                    <a:pt x="3132" y="4282"/>
                  </a:cubicBezTo>
                  <a:cubicBezTo>
                    <a:pt x="3947" y="6370"/>
                    <a:pt x="3029" y="9300"/>
                    <a:pt x="2617" y="10424"/>
                  </a:cubicBezTo>
                  <a:cubicBezTo>
                    <a:pt x="2003" y="9577"/>
                    <a:pt x="711" y="7460"/>
                    <a:pt x="1048" y="5139"/>
                  </a:cubicBezTo>
                  <a:cubicBezTo>
                    <a:pt x="1232" y="3888"/>
                    <a:pt x="1858" y="2751"/>
                    <a:pt x="2921" y="1736"/>
                  </a:cubicBezTo>
                  <a:close/>
                  <a:moveTo>
                    <a:pt x="4328" y="0"/>
                  </a:moveTo>
                  <a:cubicBezTo>
                    <a:pt x="4280" y="0"/>
                    <a:pt x="4231" y="12"/>
                    <a:pt x="4185" y="36"/>
                  </a:cubicBezTo>
                  <a:cubicBezTo>
                    <a:pt x="4185" y="36"/>
                    <a:pt x="4162" y="51"/>
                    <a:pt x="4129" y="73"/>
                  </a:cubicBezTo>
                  <a:cubicBezTo>
                    <a:pt x="1985" y="1445"/>
                    <a:pt x="754" y="3121"/>
                    <a:pt x="473" y="5055"/>
                  </a:cubicBezTo>
                  <a:cubicBezTo>
                    <a:pt x="0" y="8313"/>
                    <a:pt x="2379" y="11083"/>
                    <a:pt x="2481" y="11196"/>
                  </a:cubicBezTo>
                  <a:cubicBezTo>
                    <a:pt x="2533" y="11262"/>
                    <a:pt x="2617" y="11299"/>
                    <a:pt x="2697" y="11299"/>
                  </a:cubicBezTo>
                  <a:cubicBezTo>
                    <a:pt x="2711" y="11299"/>
                    <a:pt x="2729" y="11294"/>
                    <a:pt x="2744" y="11294"/>
                  </a:cubicBezTo>
                  <a:cubicBezTo>
                    <a:pt x="2842" y="11280"/>
                    <a:pt x="2926" y="11215"/>
                    <a:pt x="2964" y="11126"/>
                  </a:cubicBezTo>
                  <a:cubicBezTo>
                    <a:pt x="3038" y="10953"/>
                    <a:pt x="4780" y="6917"/>
                    <a:pt x="3675" y="4072"/>
                  </a:cubicBezTo>
                  <a:cubicBezTo>
                    <a:pt x="2824" y="1890"/>
                    <a:pt x="4026" y="851"/>
                    <a:pt x="4382" y="598"/>
                  </a:cubicBezTo>
                  <a:cubicBezTo>
                    <a:pt x="4414" y="579"/>
                    <a:pt x="4447" y="556"/>
                    <a:pt x="4485" y="533"/>
                  </a:cubicBezTo>
                  <a:cubicBezTo>
                    <a:pt x="4615" y="448"/>
                    <a:pt x="4658" y="275"/>
                    <a:pt x="4578" y="139"/>
                  </a:cubicBezTo>
                  <a:cubicBezTo>
                    <a:pt x="4524" y="50"/>
                    <a:pt x="4428" y="0"/>
                    <a:pt x="4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2979984" y="3669904"/>
              <a:ext cx="99833" cy="341907"/>
            </a:xfrm>
            <a:custGeom>
              <a:avLst/>
              <a:gdLst/>
              <a:ahLst/>
              <a:cxnLst/>
              <a:rect l="l" t="t" r="r" b="b"/>
              <a:pathLst>
                <a:path w="4892" h="16754" extrusionOk="0">
                  <a:moveTo>
                    <a:pt x="2833" y="1"/>
                  </a:moveTo>
                  <a:cubicBezTo>
                    <a:pt x="2741" y="1"/>
                    <a:pt x="2649" y="44"/>
                    <a:pt x="2594" y="126"/>
                  </a:cubicBezTo>
                  <a:cubicBezTo>
                    <a:pt x="2566" y="163"/>
                    <a:pt x="0" y="3950"/>
                    <a:pt x="2215" y="7545"/>
                  </a:cubicBezTo>
                  <a:cubicBezTo>
                    <a:pt x="4261" y="10868"/>
                    <a:pt x="2575" y="16322"/>
                    <a:pt x="2561" y="16374"/>
                  </a:cubicBezTo>
                  <a:cubicBezTo>
                    <a:pt x="2510" y="16529"/>
                    <a:pt x="2594" y="16693"/>
                    <a:pt x="2748" y="16739"/>
                  </a:cubicBezTo>
                  <a:cubicBezTo>
                    <a:pt x="2776" y="16749"/>
                    <a:pt x="2809" y="16753"/>
                    <a:pt x="2837" y="16753"/>
                  </a:cubicBezTo>
                  <a:cubicBezTo>
                    <a:pt x="2960" y="16753"/>
                    <a:pt x="3072" y="16674"/>
                    <a:pt x="3113" y="16552"/>
                  </a:cubicBezTo>
                  <a:cubicBezTo>
                    <a:pt x="3189" y="16317"/>
                    <a:pt x="4892" y="10794"/>
                    <a:pt x="2707" y="7241"/>
                  </a:cubicBezTo>
                  <a:cubicBezTo>
                    <a:pt x="693" y="3974"/>
                    <a:pt x="3044" y="491"/>
                    <a:pt x="3072" y="453"/>
                  </a:cubicBezTo>
                  <a:cubicBezTo>
                    <a:pt x="3161" y="322"/>
                    <a:pt x="3128" y="144"/>
                    <a:pt x="2997" y="50"/>
                  </a:cubicBezTo>
                  <a:cubicBezTo>
                    <a:pt x="2947" y="17"/>
                    <a:pt x="2890" y="1"/>
                    <a:pt x="2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2761889" y="3690944"/>
              <a:ext cx="213258" cy="120037"/>
            </a:xfrm>
            <a:custGeom>
              <a:avLst/>
              <a:gdLst/>
              <a:ahLst/>
              <a:cxnLst/>
              <a:rect l="l" t="t" r="r" b="b"/>
              <a:pathLst>
                <a:path w="10450" h="5882" extrusionOk="0">
                  <a:moveTo>
                    <a:pt x="8039" y="1"/>
                  </a:moveTo>
                  <a:cubicBezTo>
                    <a:pt x="4920" y="1"/>
                    <a:pt x="2685" y="1197"/>
                    <a:pt x="75" y="5442"/>
                  </a:cubicBezTo>
                  <a:cubicBezTo>
                    <a:pt x="1" y="5564"/>
                    <a:pt x="24" y="5723"/>
                    <a:pt x="137" y="5816"/>
                  </a:cubicBezTo>
                  <a:cubicBezTo>
                    <a:pt x="187" y="5864"/>
                    <a:pt x="253" y="5882"/>
                    <a:pt x="319" y="5882"/>
                  </a:cubicBezTo>
                  <a:cubicBezTo>
                    <a:pt x="389" y="5882"/>
                    <a:pt x="459" y="5859"/>
                    <a:pt x="511" y="5812"/>
                  </a:cubicBezTo>
                  <a:cubicBezTo>
                    <a:pt x="2684" y="3897"/>
                    <a:pt x="5173" y="3563"/>
                    <a:pt x="6641" y="3563"/>
                  </a:cubicBezTo>
                  <a:cubicBezTo>
                    <a:pt x="7412" y="3563"/>
                    <a:pt x="7902" y="3655"/>
                    <a:pt x="7917" y="3658"/>
                  </a:cubicBezTo>
                  <a:cubicBezTo>
                    <a:pt x="7934" y="3661"/>
                    <a:pt x="7952" y="3663"/>
                    <a:pt x="7969" y="3663"/>
                  </a:cubicBezTo>
                  <a:cubicBezTo>
                    <a:pt x="8107" y="3663"/>
                    <a:pt x="8229" y="3567"/>
                    <a:pt x="8258" y="3429"/>
                  </a:cubicBezTo>
                  <a:cubicBezTo>
                    <a:pt x="8291" y="3270"/>
                    <a:pt x="8187" y="3120"/>
                    <a:pt x="8029" y="3088"/>
                  </a:cubicBezTo>
                  <a:cubicBezTo>
                    <a:pt x="7968" y="3076"/>
                    <a:pt x="7427" y="2974"/>
                    <a:pt x="6599" y="2974"/>
                  </a:cubicBezTo>
                  <a:cubicBezTo>
                    <a:pt x="5329" y="2974"/>
                    <a:pt x="3385" y="3215"/>
                    <a:pt x="1461" y="4393"/>
                  </a:cubicBezTo>
                  <a:cubicBezTo>
                    <a:pt x="3560" y="1452"/>
                    <a:pt x="5446" y="580"/>
                    <a:pt x="8032" y="580"/>
                  </a:cubicBezTo>
                  <a:cubicBezTo>
                    <a:pt x="8675" y="580"/>
                    <a:pt x="9363" y="634"/>
                    <a:pt x="10108" y="724"/>
                  </a:cubicBezTo>
                  <a:cubicBezTo>
                    <a:pt x="10119" y="725"/>
                    <a:pt x="10130" y="726"/>
                    <a:pt x="10141" y="726"/>
                  </a:cubicBezTo>
                  <a:cubicBezTo>
                    <a:pt x="10286" y="726"/>
                    <a:pt x="10412" y="618"/>
                    <a:pt x="10430" y="471"/>
                  </a:cubicBezTo>
                  <a:cubicBezTo>
                    <a:pt x="10449" y="311"/>
                    <a:pt x="10337" y="166"/>
                    <a:pt x="10177" y="147"/>
                  </a:cubicBezTo>
                  <a:cubicBezTo>
                    <a:pt x="9416" y="56"/>
                    <a:pt x="8707" y="1"/>
                    <a:pt x="8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2831050" y="3625722"/>
              <a:ext cx="208197" cy="103588"/>
            </a:xfrm>
            <a:custGeom>
              <a:avLst/>
              <a:gdLst/>
              <a:ahLst/>
              <a:cxnLst/>
              <a:rect l="l" t="t" r="r" b="b"/>
              <a:pathLst>
                <a:path w="10202" h="5076" extrusionOk="0">
                  <a:moveTo>
                    <a:pt x="9254" y="0"/>
                  </a:moveTo>
                  <a:cubicBezTo>
                    <a:pt x="7754" y="0"/>
                    <a:pt x="4005" y="466"/>
                    <a:pt x="108" y="4589"/>
                  </a:cubicBezTo>
                  <a:cubicBezTo>
                    <a:pt x="0" y="4702"/>
                    <a:pt x="6" y="4888"/>
                    <a:pt x="123" y="4996"/>
                  </a:cubicBezTo>
                  <a:cubicBezTo>
                    <a:pt x="179" y="5048"/>
                    <a:pt x="248" y="5076"/>
                    <a:pt x="319" y="5076"/>
                  </a:cubicBezTo>
                  <a:cubicBezTo>
                    <a:pt x="399" y="5076"/>
                    <a:pt x="473" y="5048"/>
                    <a:pt x="529" y="4987"/>
                  </a:cubicBezTo>
                  <a:cubicBezTo>
                    <a:pt x="4307" y="991"/>
                    <a:pt x="7985" y="589"/>
                    <a:pt x="9322" y="589"/>
                  </a:cubicBezTo>
                  <a:cubicBezTo>
                    <a:pt x="9653" y="589"/>
                    <a:pt x="9840" y="613"/>
                    <a:pt x="9850" y="614"/>
                  </a:cubicBezTo>
                  <a:cubicBezTo>
                    <a:pt x="9864" y="617"/>
                    <a:pt x="9879" y="618"/>
                    <a:pt x="9893" y="618"/>
                  </a:cubicBezTo>
                  <a:cubicBezTo>
                    <a:pt x="10035" y="618"/>
                    <a:pt x="10156" y="515"/>
                    <a:pt x="10178" y="371"/>
                  </a:cubicBezTo>
                  <a:cubicBezTo>
                    <a:pt x="10201" y="212"/>
                    <a:pt x="10093" y="67"/>
                    <a:pt x="9934" y="39"/>
                  </a:cubicBezTo>
                  <a:cubicBezTo>
                    <a:pt x="9893" y="33"/>
                    <a:pt x="9653" y="0"/>
                    <a:pt x="9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2701972" y="3818328"/>
              <a:ext cx="192341" cy="153260"/>
            </a:xfrm>
            <a:custGeom>
              <a:avLst/>
              <a:gdLst/>
              <a:ahLst/>
              <a:cxnLst/>
              <a:rect l="l" t="t" r="r" b="b"/>
              <a:pathLst>
                <a:path w="9425" h="7510" extrusionOk="0">
                  <a:moveTo>
                    <a:pt x="9109" y="0"/>
                  </a:moveTo>
                  <a:cubicBezTo>
                    <a:pt x="9091" y="0"/>
                    <a:pt x="9073" y="2"/>
                    <a:pt x="9055" y="5"/>
                  </a:cubicBezTo>
                  <a:cubicBezTo>
                    <a:pt x="1424" y="1480"/>
                    <a:pt x="53" y="7097"/>
                    <a:pt x="39" y="7154"/>
                  </a:cubicBezTo>
                  <a:cubicBezTo>
                    <a:pt x="1" y="7307"/>
                    <a:pt x="100" y="7463"/>
                    <a:pt x="258" y="7500"/>
                  </a:cubicBezTo>
                  <a:cubicBezTo>
                    <a:pt x="277" y="7504"/>
                    <a:pt x="301" y="7510"/>
                    <a:pt x="320" y="7510"/>
                  </a:cubicBezTo>
                  <a:cubicBezTo>
                    <a:pt x="455" y="7510"/>
                    <a:pt x="573" y="7415"/>
                    <a:pt x="605" y="7285"/>
                  </a:cubicBezTo>
                  <a:cubicBezTo>
                    <a:pt x="614" y="7229"/>
                    <a:pt x="1902" y="1981"/>
                    <a:pt x="9162" y="577"/>
                  </a:cubicBezTo>
                  <a:cubicBezTo>
                    <a:pt x="9321" y="544"/>
                    <a:pt x="9425" y="394"/>
                    <a:pt x="9392" y="235"/>
                  </a:cubicBezTo>
                  <a:cubicBezTo>
                    <a:pt x="9367" y="94"/>
                    <a:pt x="9246" y="0"/>
                    <a:pt x="9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2897639" y="3836715"/>
              <a:ext cx="141036" cy="254277"/>
            </a:xfrm>
            <a:custGeom>
              <a:avLst/>
              <a:gdLst/>
              <a:ahLst/>
              <a:cxnLst/>
              <a:rect l="l" t="t" r="r" b="b"/>
              <a:pathLst>
                <a:path w="6911" h="12460" extrusionOk="0">
                  <a:moveTo>
                    <a:pt x="323" y="1"/>
                  </a:moveTo>
                  <a:cubicBezTo>
                    <a:pt x="252" y="1"/>
                    <a:pt x="182" y="27"/>
                    <a:pt x="127" y="78"/>
                  </a:cubicBezTo>
                  <a:cubicBezTo>
                    <a:pt x="10" y="186"/>
                    <a:pt x="1" y="368"/>
                    <a:pt x="108" y="486"/>
                  </a:cubicBezTo>
                  <a:cubicBezTo>
                    <a:pt x="6278" y="7236"/>
                    <a:pt x="5646" y="12076"/>
                    <a:pt x="5641" y="12123"/>
                  </a:cubicBezTo>
                  <a:cubicBezTo>
                    <a:pt x="5618" y="12282"/>
                    <a:pt x="5725" y="12432"/>
                    <a:pt x="5885" y="12455"/>
                  </a:cubicBezTo>
                  <a:cubicBezTo>
                    <a:pt x="5899" y="12455"/>
                    <a:pt x="5913" y="12460"/>
                    <a:pt x="5927" y="12460"/>
                  </a:cubicBezTo>
                  <a:cubicBezTo>
                    <a:pt x="6068" y="12460"/>
                    <a:pt x="6189" y="12356"/>
                    <a:pt x="6213" y="12212"/>
                  </a:cubicBezTo>
                  <a:cubicBezTo>
                    <a:pt x="6245" y="12006"/>
                    <a:pt x="6910" y="7072"/>
                    <a:pt x="539" y="97"/>
                  </a:cubicBezTo>
                  <a:cubicBezTo>
                    <a:pt x="480" y="33"/>
                    <a:pt x="40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2702952" y="3983302"/>
              <a:ext cx="142261" cy="230441"/>
            </a:xfrm>
            <a:custGeom>
              <a:avLst/>
              <a:gdLst/>
              <a:ahLst/>
              <a:cxnLst/>
              <a:rect l="l" t="t" r="r" b="b"/>
              <a:pathLst>
                <a:path w="6971" h="11292" extrusionOk="0">
                  <a:moveTo>
                    <a:pt x="6638" y="0"/>
                  </a:moveTo>
                  <a:cubicBezTo>
                    <a:pt x="6596" y="0"/>
                    <a:pt x="6553" y="9"/>
                    <a:pt x="6512" y="29"/>
                  </a:cubicBezTo>
                  <a:cubicBezTo>
                    <a:pt x="0" y="3203"/>
                    <a:pt x="2701" y="11020"/>
                    <a:pt x="2729" y="11100"/>
                  </a:cubicBezTo>
                  <a:cubicBezTo>
                    <a:pt x="2772" y="11217"/>
                    <a:pt x="2884" y="11292"/>
                    <a:pt x="3001" y="11292"/>
                  </a:cubicBezTo>
                  <a:cubicBezTo>
                    <a:pt x="3034" y="11292"/>
                    <a:pt x="3066" y="11287"/>
                    <a:pt x="3099" y="11273"/>
                  </a:cubicBezTo>
                  <a:cubicBezTo>
                    <a:pt x="3249" y="11222"/>
                    <a:pt x="3328" y="11054"/>
                    <a:pt x="3277" y="10903"/>
                  </a:cubicBezTo>
                  <a:cubicBezTo>
                    <a:pt x="3170" y="10604"/>
                    <a:pt x="721" y="3498"/>
                    <a:pt x="6769" y="549"/>
                  </a:cubicBezTo>
                  <a:cubicBezTo>
                    <a:pt x="6910" y="483"/>
                    <a:pt x="6970" y="305"/>
                    <a:pt x="6901" y="165"/>
                  </a:cubicBezTo>
                  <a:cubicBezTo>
                    <a:pt x="6850" y="61"/>
                    <a:pt x="6746" y="0"/>
                    <a:pt x="6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2848437" y="4156602"/>
              <a:ext cx="115241" cy="133567"/>
            </a:xfrm>
            <a:custGeom>
              <a:avLst/>
              <a:gdLst/>
              <a:ahLst/>
              <a:cxnLst/>
              <a:rect l="l" t="t" r="r" b="b"/>
              <a:pathLst>
                <a:path w="5647" h="6545" extrusionOk="0">
                  <a:moveTo>
                    <a:pt x="330" y="1"/>
                  </a:moveTo>
                  <a:cubicBezTo>
                    <a:pt x="213" y="1"/>
                    <a:pt x="105" y="72"/>
                    <a:pt x="61" y="188"/>
                  </a:cubicBezTo>
                  <a:cubicBezTo>
                    <a:pt x="1" y="337"/>
                    <a:pt x="75" y="506"/>
                    <a:pt x="225" y="562"/>
                  </a:cubicBezTo>
                  <a:cubicBezTo>
                    <a:pt x="4930" y="2346"/>
                    <a:pt x="3933" y="6021"/>
                    <a:pt x="3890" y="6175"/>
                  </a:cubicBezTo>
                  <a:cubicBezTo>
                    <a:pt x="3844" y="6330"/>
                    <a:pt x="3933" y="6488"/>
                    <a:pt x="4087" y="6536"/>
                  </a:cubicBezTo>
                  <a:cubicBezTo>
                    <a:pt x="4115" y="6540"/>
                    <a:pt x="4143" y="6545"/>
                    <a:pt x="4167" y="6545"/>
                  </a:cubicBezTo>
                  <a:cubicBezTo>
                    <a:pt x="4294" y="6545"/>
                    <a:pt x="4410" y="6460"/>
                    <a:pt x="4448" y="6334"/>
                  </a:cubicBezTo>
                  <a:cubicBezTo>
                    <a:pt x="4457" y="6292"/>
                    <a:pt x="5646" y="2000"/>
                    <a:pt x="431" y="19"/>
                  </a:cubicBezTo>
                  <a:cubicBezTo>
                    <a:pt x="398" y="7"/>
                    <a:pt x="363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2811948" y="4197928"/>
              <a:ext cx="50366" cy="102670"/>
            </a:xfrm>
            <a:custGeom>
              <a:avLst/>
              <a:gdLst/>
              <a:ahLst/>
              <a:cxnLst/>
              <a:rect l="l" t="t" r="r" b="b"/>
              <a:pathLst>
                <a:path w="2468" h="5031" extrusionOk="0">
                  <a:moveTo>
                    <a:pt x="2140" y="1"/>
                  </a:moveTo>
                  <a:cubicBezTo>
                    <a:pt x="2055" y="1"/>
                    <a:pt x="1971" y="38"/>
                    <a:pt x="1915" y="110"/>
                  </a:cubicBezTo>
                  <a:cubicBezTo>
                    <a:pt x="0" y="2475"/>
                    <a:pt x="1428" y="4867"/>
                    <a:pt x="1447" y="4890"/>
                  </a:cubicBezTo>
                  <a:cubicBezTo>
                    <a:pt x="1498" y="4979"/>
                    <a:pt x="1597" y="5031"/>
                    <a:pt x="1690" y="5031"/>
                  </a:cubicBezTo>
                  <a:cubicBezTo>
                    <a:pt x="1742" y="5031"/>
                    <a:pt x="1798" y="5016"/>
                    <a:pt x="1845" y="4984"/>
                  </a:cubicBezTo>
                  <a:cubicBezTo>
                    <a:pt x="1981" y="4904"/>
                    <a:pt x="2022" y="4726"/>
                    <a:pt x="1938" y="4586"/>
                  </a:cubicBezTo>
                  <a:cubicBezTo>
                    <a:pt x="1887" y="4506"/>
                    <a:pt x="711" y="2512"/>
                    <a:pt x="2364" y="475"/>
                  </a:cubicBezTo>
                  <a:cubicBezTo>
                    <a:pt x="2467" y="349"/>
                    <a:pt x="2444" y="166"/>
                    <a:pt x="2322" y="64"/>
                  </a:cubicBezTo>
                  <a:cubicBezTo>
                    <a:pt x="2268" y="22"/>
                    <a:pt x="2204" y="1"/>
                    <a:pt x="2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2793602" y="4053932"/>
              <a:ext cx="47774" cy="53508"/>
            </a:xfrm>
            <a:custGeom>
              <a:avLst/>
              <a:gdLst/>
              <a:ahLst/>
              <a:cxnLst/>
              <a:rect l="l" t="t" r="r" b="b"/>
              <a:pathLst>
                <a:path w="2341" h="2622" extrusionOk="0">
                  <a:moveTo>
                    <a:pt x="2013" y="1"/>
                  </a:moveTo>
                  <a:cubicBezTo>
                    <a:pt x="1957" y="1"/>
                    <a:pt x="1900" y="17"/>
                    <a:pt x="1850" y="51"/>
                  </a:cubicBezTo>
                  <a:cubicBezTo>
                    <a:pt x="1054" y="599"/>
                    <a:pt x="122" y="2116"/>
                    <a:pt x="85" y="2181"/>
                  </a:cubicBezTo>
                  <a:cubicBezTo>
                    <a:pt x="0" y="2317"/>
                    <a:pt x="43" y="2494"/>
                    <a:pt x="184" y="2579"/>
                  </a:cubicBezTo>
                  <a:cubicBezTo>
                    <a:pt x="230" y="2607"/>
                    <a:pt x="281" y="2621"/>
                    <a:pt x="333" y="2621"/>
                  </a:cubicBezTo>
                  <a:cubicBezTo>
                    <a:pt x="431" y="2621"/>
                    <a:pt x="525" y="2574"/>
                    <a:pt x="581" y="2485"/>
                  </a:cubicBezTo>
                  <a:cubicBezTo>
                    <a:pt x="590" y="2466"/>
                    <a:pt x="1485" y="1006"/>
                    <a:pt x="2178" y="528"/>
                  </a:cubicBezTo>
                  <a:cubicBezTo>
                    <a:pt x="2308" y="440"/>
                    <a:pt x="2341" y="262"/>
                    <a:pt x="2252" y="126"/>
                  </a:cubicBezTo>
                  <a:cubicBezTo>
                    <a:pt x="2197" y="44"/>
                    <a:pt x="2106" y="1"/>
                    <a:pt x="2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3026309" y="3648231"/>
              <a:ext cx="69855" cy="162750"/>
            </a:xfrm>
            <a:custGeom>
              <a:avLst/>
              <a:gdLst/>
              <a:ahLst/>
              <a:cxnLst/>
              <a:rect l="l" t="t" r="r" b="b"/>
              <a:pathLst>
                <a:path w="3423" h="7975" extrusionOk="0">
                  <a:moveTo>
                    <a:pt x="2151" y="1"/>
                  </a:moveTo>
                  <a:cubicBezTo>
                    <a:pt x="2032" y="1"/>
                    <a:pt x="1919" y="72"/>
                    <a:pt x="1878" y="190"/>
                  </a:cubicBezTo>
                  <a:cubicBezTo>
                    <a:pt x="1" y="5373"/>
                    <a:pt x="2790" y="7806"/>
                    <a:pt x="2913" y="7905"/>
                  </a:cubicBezTo>
                  <a:cubicBezTo>
                    <a:pt x="2965" y="7952"/>
                    <a:pt x="3034" y="7975"/>
                    <a:pt x="3099" y="7975"/>
                  </a:cubicBezTo>
                  <a:cubicBezTo>
                    <a:pt x="3179" y="7975"/>
                    <a:pt x="3263" y="7938"/>
                    <a:pt x="3320" y="7872"/>
                  </a:cubicBezTo>
                  <a:cubicBezTo>
                    <a:pt x="3423" y="7750"/>
                    <a:pt x="3408" y="7568"/>
                    <a:pt x="3287" y="7460"/>
                  </a:cubicBezTo>
                  <a:cubicBezTo>
                    <a:pt x="3179" y="7371"/>
                    <a:pt x="690" y="5172"/>
                    <a:pt x="2421" y="391"/>
                  </a:cubicBezTo>
                  <a:cubicBezTo>
                    <a:pt x="2477" y="242"/>
                    <a:pt x="2397" y="73"/>
                    <a:pt x="2248" y="17"/>
                  </a:cubicBezTo>
                  <a:cubicBezTo>
                    <a:pt x="2216" y="6"/>
                    <a:pt x="2183" y="1"/>
                    <a:pt x="2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grpSp>
        <p:nvGrpSpPr>
          <p:cNvPr id="839" name="Google Shape;839;p38"/>
          <p:cNvGrpSpPr/>
          <p:nvPr/>
        </p:nvGrpSpPr>
        <p:grpSpPr>
          <a:xfrm>
            <a:off x="8545248" y="1938349"/>
            <a:ext cx="455781" cy="787995"/>
            <a:chOff x="5186973" y="1199086"/>
            <a:chExt cx="455781" cy="787995"/>
          </a:xfrm>
        </p:grpSpPr>
        <p:sp>
          <p:nvSpPr>
            <p:cNvPr id="840" name="Google Shape;840;p38"/>
            <p:cNvSpPr/>
            <p:nvPr/>
          </p:nvSpPr>
          <p:spPr>
            <a:xfrm>
              <a:off x="5251624" y="1199086"/>
              <a:ext cx="258726" cy="250645"/>
            </a:xfrm>
            <a:custGeom>
              <a:avLst/>
              <a:gdLst/>
              <a:ahLst/>
              <a:cxnLst/>
              <a:rect l="l" t="t" r="r" b="b"/>
              <a:pathLst>
                <a:path w="12678" h="12282" extrusionOk="0">
                  <a:moveTo>
                    <a:pt x="7505" y="911"/>
                  </a:moveTo>
                  <a:lnTo>
                    <a:pt x="11943" y="10934"/>
                  </a:lnTo>
                  <a:lnTo>
                    <a:pt x="848" y="11668"/>
                  </a:lnTo>
                  <a:lnTo>
                    <a:pt x="7505" y="911"/>
                  </a:lnTo>
                  <a:close/>
                  <a:moveTo>
                    <a:pt x="7531" y="1"/>
                  </a:moveTo>
                  <a:cubicBezTo>
                    <a:pt x="7433" y="1"/>
                    <a:pt x="7349" y="55"/>
                    <a:pt x="7298" y="139"/>
                  </a:cubicBezTo>
                  <a:lnTo>
                    <a:pt x="56" y="11841"/>
                  </a:lnTo>
                  <a:cubicBezTo>
                    <a:pt x="0" y="11936"/>
                    <a:pt x="0" y="12048"/>
                    <a:pt x="56" y="12141"/>
                  </a:cubicBezTo>
                  <a:cubicBezTo>
                    <a:pt x="108" y="12230"/>
                    <a:pt x="202" y="12282"/>
                    <a:pt x="305" y="12282"/>
                  </a:cubicBezTo>
                  <a:lnTo>
                    <a:pt x="324" y="12282"/>
                  </a:lnTo>
                  <a:lnTo>
                    <a:pt x="12392" y="11486"/>
                  </a:lnTo>
                  <a:cubicBezTo>
                    <a:pt x="12486" y="11476"/>
                    <a:pt x="12574" y="11425"/>
                    <a:pt x="12622" y="11346"/>
                  </a:cubicBezTo>
                  <a:cubicBezTo>
                    <a:pt x="12673" y="11266"/>
                    <a:pt x="12678" y="11163"/>
                    <a:pt x="12639" y="11079"/>
                  </a:cubicBezTo>
                  <a:lnTo>
                    <a:pt x="7808" y="172"/>
                  </a:lnTo>
                  <a:cubicBezTo>
                    <a:pt x="7767" y="73"/>
                    <a:pt x="7674" y="8"/>
                    <a:pt x="7566" y="3"/>
                  </a:cubicBezTo>
                  <a:cubicBezTo>
                    <a:pt x="7554" y="2"/>
                    <a:pt x="7542" y="1"/>
                    <a:pt x="7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5399130" y="1199086"/>
              <a:ext cx="243625" cy="234421"/>
            </a:xfrm>
            <a:custGeom>
              <a:avLst/>
              <a:gdLst/>
              <a:ahLst/>
              <a:cxnLst/>
              <a:rect l="l" t="t" r="r" b="b"/>
              <a:pathLst>
                <a:path w="11938" h="11487" extrusionOk="0">
                  <a:moveTo>
                    <a:pt x="1040" y="1206"/>
                  </a:moveTo>
                  <a:lnTo>
                    <a:pt x="11029" y="8836"/>
                  </a:lnTo>
                  <a:lnTo>
                    <a:pt x="5305" y="10835"/>
                  </a:lnTo>
                  <a:lnTo>
                    <a:pt x="1040" y="1206"/>
                  </a:lnTo>
                  <a:close/>
                  <a:moveTo>
                    <a:pt x="318" y="0"/>
                  </a:moveTo>
                  <a:cubicBezTo>
                    <a:pt x="255" y="0"/>
                    <a:pt x="191" y="21"/>
                    <a:pt x="137" y="64"/>
                  </a:cubicBezTo>
                  <a:cubicBezTo>
                    <a:pt x="33" y="144"/>
                    <a:pt x="1" y="289"/>
                    <a:pt x="52" y="405"/>
                  </a:cubicBezTo>
                  <a:lnTo>
                    <a:pt x="4878" y="11312"/>
                  </a:lnTo>
                  <a:cubicBezTo>
                    <a:pt x="4930" y="11420"/>
                    <a:pt x="5033" y="11486"/>
                    <a:pt x="5145" y="11486"/>
                  </a:cubicBezTo>
                  <a:cubicBezTo>
                    <a:pt x="5178" y="11486"/>
                    <a:pt x="5210" y="11481"/>
                    <a:pt x="5243" y="11467"/>
                  </a:cubicBezTo>
                  <a:lnTo>
                    <a:pt x="11727" y="9206"/>
                  </a:lnTo>
                  <a:cubicBezTo>
                    <a:pt x="11830" y="9173"/>
                    <a:pt x="11905" y="9084"/>
                    <a:pt x="11919" y="8981"/>
                  </a:cubicBezTo>
                  <a:cubicBezTo>
                    <a:pt x="11938" y="8874"/>
                    <a:pt x="11895" y="8771"/>
                    <a:pt x="11811" y="8706"/>
                  </a:cubicBezTo>
                  <a:lnTo>
                    <a:pt x="492" y="59"/>
                  </a:lnTo>
                  <a:cubicBezTo>
                    <a:pt x="441" y="20"/>
                    <a:pt x="38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5187239" y="1199086"/>
              <a:ext cx="225013" cy="250645"/>
            </a:xfrm>
            <a:custGeom>
              <a:avLst/>
              <a:gdLst/>
              <a:ahLst/>
              <a:cxnLst/>
              <a:rect l="l" t="t" r="r" b="b"/>
              <a:pathLst>
                <a:path w="11026" h="12282" extrusionOk="0">
                  <a:moveTo>
                    <a:pt x="9475" y="1721"/>
                  </a:moveTo>
                  <a:lnTo>
                    <a:pt x="3395" y="11547"/>
                  </a:lnTo>
                  <a:lnTo>
                    <a:pt x="731" y="9201"/>
                  </a:lnTo>
                  <a:lnTo>
                    <a:pt x="9475" y="1721"/>
                  </a:lnTo>
                  <a:close/>
                  <a:moveTo>
                    <a:pt x="10699" y="0"/>
                  </a:moveTo>
                  <a:cubicBezTo>
                    <a:pt x="10632" y="0"/>
                    <a:pt x="10565" y="22"/>
                    <a:pt x="10510" y="68"/>
                  </a:cubicBezTo>
                  <a:lnTo>
                    <a:pt x="104" y="8981"/>
                  </a:lnTo>
                  <a:cubicBezTo>
                    <a:pt x="38" y="9033"/>
                    <a:pt x="0" y="9112"/>
                    <a:pt x="0" y="9197"/>
                  </a:cubicBezTo>
                  <a:cubicBezTo>
                    <a:pt x="0" y="9281"/>
                    <a:pt x="33" y="9361"/>
                    <a:pt x="99" y="9417"/>
                  </a:cubicBezTo>
                  <a:lnTo>
                    <a:pt x="3268" y="12211"/>
                  </a:lnTo>
                  <a:cubicBezTo>
                    <a:pt x="3319" y="12258"/>
                    <a:pt x="3390" y="12282"/>
                    <a:pt x="3460" y="12282"/>
                  </a:cubicBezTo>
                  <a:lnTo>
                    <a:pt x="3502" y="12282"/>
                  </a:lnTo>
                  <a:cubicBezTo>
                    <a:pt x="3587" y="12267"/>
                    <a:pt x="3661" y="12217"/>
                    <a:pt x="3704" y="12146"/>
                  </a:cubicBezTo>
                  <a:lnTo>
                    <a:pt x="10946" y="442"/>
                  </a:lnTo>
                  <a:cubicBezTo>
                    <a:pt x="11025" y="321"/>
                    <a:pt x="10997" y="162"/>
                    <a:pt x="10889" y="68"/>
                  </a:cubicBezTo>
                  <a:cubicBezTo>
                    <a:pt x="10835" y="23"/>
                    <a:pt x="10767" y="0"/>
                    <a:pt x="10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5251726" y="1421630"/>
              <a:ext cx="258420" cy="565451"/>
            </a:xfrm>
            <a:custGeom>
              <a:avLst/>
              <a:gdLst/>
              <a:ahLst/>
              <a:cxnLst/>
              <a:rect l="l" t="t" r="r" b="b"/>
              <a:pathLst>
                <a:path w="12663" h="27708" extrusionOk="0">
                  <a:moveTo>
                    <a:pt x="12050" y="599"/>
                  </a:moveTo>
                  <a:lnTo>
                    <a:pt x="9840" y="27128"/>
                  </a:lnTo>
                  <a:lnTo>
                    <a:pt x="4471" y="27128"/>
                  </a:lnTo>
                  <a:lnTo>
                    <a:pt x="632" y="1358"/>
                  </a:lnTo>
                  <a:lnTo>
                    <a:pt x="12050" y="599"/>
                  </a:lnTo>
                  <a:close/>
                  <a:moveTo>
                    <a:pt x="12365" y="0"/>
                  </a:moveTo>
                  <a:cubicBezTo>
                    <a:pt x="12359" y="0"/>
                    <a:pt x="12354" y="0"/>
                    <a:pt x="12349" y="0"/>
                  </a:cubicBezTo>
                  <a:lnTo>
                    <a:pt x="282" y="800"/>
                  </a:lnTo>
                  <a:cubicBezTo>
                    <a:pt x="197" y="806"/>
                    <a:pt x="122" y="843"/>
                    <a:pt x="75" y="904"/>
                  </a:cubicBezTo>
                  <a:cubicBezTo>
                    <a:pt x="23" y="969"/>
                    <a:pt x="1" y="1049"/>
                    <a:pt x="14" y="1128"/>
                  </a:cubicBezTo>
                  <a:lnTo>
                    <a:pt x="3933" y="27461"/>
                  </a:lnTo>
                  <a:cubicBezTo>
                    <a:pt x="3956" y="27606"/>
                    <a:pt x="4078" y="27708"/>
                    <a:pt x="4223" y="27708"/>
                  </a:cubicBezTo>
                  <a:lnTo>
                    <a:pt x="10107" y="27708"/>
                  </a:lnTo>
                  <a:cubicBezTo>
                    <a:pt x="10257" y="27708"/>
                    <a:pt x="10383" y="27596"/>
                    <a:pt x="10393" y="27442"/>
                  </a:cubicBezTo>
                  <a:lnTo>
                    <a:pt x="12658" y="314"/>
                  </a:lnTo>
                  <a:cubicBezTo>
                    <a:pt x="12663" y="230"/>
                    <a:pt x="12634" y="145"/>
                    <a:pt x="12574" y="85"/>
                  </a:cubicBezTo>
                  <a:cubicBezTo>
                    <a:pt x="12521" y="32"/>
                    <a:pt x="12444" y="0"/>
                    <a:pt x="12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5186973" y="1380917"/>
              <a:ext cx="157158" cy="606164"/>
            </a:xfrm>
            <a:custGeom>
              <a:avLst/>
              <a:gdLst/>
              <a:ahLst/>
              <a:cxnLst/>
              <a:rect l="l" t="t" r="r" b="b"/>
              <a:pathLst>
                <a:path w="7701" h="29703" extrusionOk="0">
                  <a:moveTo>
                    <a:pt x="720" y="1045"/>
                  </a:moveTo>
                  <a:lnTo>
                    <a:pt x="3202" y="3231"/>
                  </a:lnTo>
                  <a:lnTo>
                    <a:pt x="6988" y="28674"/>
                  </a:lnTo>
                  <a:lnTo>
                    <a:pt x="4948" y="26872"/>
                  </a:lnTo>
                  <a:lnTo>
                    <a:pt x="720" y="1045"/>
                  </a:lnTo>
                  <a:close/>
                  <a:moveTo>
                    <a:pt x="305" y="1"/>
                  </a:moveTo>
                  <a:cubicBezTo>
                    <a:pt x="257" y="1"/>
                    <a:pt x="208" y="13"/>
                    <a:pt x="163" y="38"/>
                  </a:cubicBezTo>
                  <a:cubicBezTo>
                    <a:pt x="56" y="95"/>
                    <a:pt x="0" y="217"/>
                    <a:pt x="18" y="338"/>
                  </a:cubicBezTo>
                  <a:lnTo>
                    <a:pt x="4391" y="27068"/>
                  </a:lnTo>
                  <a:cubicBezTo>
                    <a:pt x="4404" y="27134"/>
                    <a:pt x="4438" y="27194"/>
                    <a:pt x="4488" y="27237"/>
                  </a:cubicBezTo>
                  <a:lnTo>
                    <a:pt x="7204" y="29633"/>
                  </a:lnTo>
                  <a:cubicBezTo>
                    <a:pt x="7255" y="29681"/>
                    <a:pt x="7325" y="29703"/>
                    <a:pt x="7396" y="29703"/>
                  </a:cubicBezTo>
                  <a:cubicBezTo>
                    <a:pt x="7443" y="29703"/>
                    <a:pt x="7489" y="29694"/>
                    <a:pt x="7532" y="29670"/>
                  </a:cubicBezTo>
                  <a:cubicBezTo>
                    <a:pt x="7640" y="29610"/>
                    <a:pt x="7700" y="29493"/>
                    <a:pt x="7681" y="29372"/>
                  </a:cubicBezTo>
                  <a:lnTo>
                    <a:pt x="3758" y="3039"/>
                  </a:lnTo>
                  <a:cubicBezTo>
                    <a:pt x="3749" y="2974"/>
                    <a:pt x="3717" y="2913"/>
                    <a:pt x="3665" y="2866"/>
                  </a:cubicBezTo>
                  <a:lnTo>
                    <a:pt x="495" y="71"/>
                  </a:lnTo>
                  <a:cubicBezTo>
                    <a:pt x="441" y="25"/>
                    <a:pt x="37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5451863" y="1375468"/>
              <a:ext cx="190892" cy="611613"/>
            </a:xfrm>
            <a:custGeom>
              <a:avLst/>
              <a:gdLst/>
              <a:ahLst/>
              <a:cxnLst/>
              <a:rect l="l" t="t" r="r" b="b"/>
              <a:pathLst>
                <a:path w="9354" h="29970" extrusionOk="0">
                  <a:moveTo>
                    <a:pt x="8661" y="731"/>
                  </a:moveTo>
                  <a:lnTo>
                    <a:pt x="3132" y="27508"/>
                  </a:lnTo>
                  <a:lnTo>
                    <a:pt x="637" y="29118"/>
                  </a:lnTo>
                  <a:lnTo>
                    <a:pt x="2833" y="2764"/>
                  </a:lnTo>
                  <a:lnTo>
                    <a:pt x="8661" y="731"/>
                  </a:lnTo>
                  <a:close/>
                  <a:moveTo>
                    <a:pt x="9044" y="1"/>
                  </a:moveTo>
                  <a:cubicBezTo>
                    <a:pt x="9014" y="1"/>
                    <a:pt x="8984" y="6"/>
                    <a:pt x="8956" y="16"/>
                  </a:cubicBezTo>
                  <a:lnTo>
                    <a:pt x="2468" y="2276"/>
                  </a:lnTo>
                  <a:cubicBezTo>
                    <a:pt x="2360" y="2314"/>
                    <a:pt x="2280" y="2412"/>
                    <a:pt x="2271" y="2529"/>
                  </a:cubicBezTo>
                  <a:lnTo>
                    <a:pt x="10" y="29657"/>
                  </a:lnTo>
                  <a:cubicBezTo>
                    <a:pt x="1" y="29769"/>
                    <a:pt x="57" y="29872"/>
                    <a:pt x="150" y="29928"/>
                  </a:cubicBezTo>
                  <a:cubicBezTo>
                    <a:pt x="197" y="29957"/>
                    <a:pt x="249" y="29970"/>
                    <a:pt x="300" y="29970"/>
                  </a:cubicBezTo>
                  <a:cubicBezTo>
                    <a:pt x="351" y="29970"/>
                    <a:pt x="407" y="29957"/>
                    <a:pt x="455" y="29924"/>
                  </a:cubicBezTo>
                  <a:lnTo>
                    <a:pt x="3549" y="27930"/>
                  </a:lnTo>
                  <a:cubicBezTo>
                    <a:pt x="3614" y="27887"/>
                    <a:pt x="3661" y="27822"/>
                    <a:pt x="3676" y="27747"/>
                  </a:cubicBezTo>
                  <a:lnTo>
                    <a:pt x="9335" y="348"/>
                  </a:lnTo>
                  <a:cubicBezTo>
                    <a:pt x="9354" y="249"/>
                    <a:pt x="9321" y="141"/>
                    <a:pt x="9241" y="72"/>
                  </a:cubicBezTo>
                  <a:cubicBezTo>
                    <a:pt x="9186" y="26"/>
                    <a:pt x="9114" y="1"/>
                    <a:pt x="9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8"/>
          <p:cNvGrpSpPr/>
          <p:nvPr/>
        </p:nvGrpSpPr>
        <p:grpSpPr>
          <a:xfrm>
            <a:off x="536344" y="1240950"/>
            <a:ext cx="2254990" cy="1646857"/>
            <a:chOff x="1685925" y="1897525"/>
            <a:chExt cx="3286200" cy="2694906"/>
          </a:xfrm>
        </p:grpSpPr>
        <p:sp>
          <p:nvSpPr>
            <p:cNvPr id="847" name="Google Shape;847;p38"/>
            <p:cNvSpPr/>
            <p:nvPr/>
          </p:nvSpPr>
          <p:spPr>
            <a:xfrm>
              <a:off x="2710325" y="4021804"/>
              <a:ext cx="1185900" cy="455700"/>
            </a:xfrm>
            <a:prstGeom prst="trapezoid">
              <a:avLst>
                <a:gd name="adj" fmla="val 25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1685925" y="1897525"/>
              <a:ext cx="3286200" cy="2121900"/>
            </a:xfrm>
            <a:prstGeom prst="roundRect">
              <a:avLst>
                <a:gd name="adj" fmla="val 852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2528685" y="4477831"/>
              <a:ext cx="1549500" cy="1146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0" name="Google Shape;8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00" y="1335475"/>
            <a:ext cx="2150675" cy="111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1" name="Google Shape;851;p38"/>
          <p:cNvGrpSpPr/>
          <p:nvPr/>
        </p:nvGrpSpPr>
        <p:grpSpPr>
          <a:xfrm>
            <a:off x="705113" y="1546777"/>
            <a:ext cx="514646" cy="688273"/>
            <a:chOff x="4907159" y="3346936"/>
            <a:chExt cx="264845" cy="354214"/>
          </a:xfrm>
        </p:grpSpPr>
        <p:sp>
          <p:nvSpPr>
            <p:cNvPr id="852" name="Google Shape;852;p38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38"/>
          <p:cNvGrpSpPr/>
          <p:nvPr/>
        </p:nvGrpSpPr>
        <p:grpSpPr>
          <a:xfrm>
            <a:off x="1425575" y="1546802"/>
            <a:ext cx="514646" cy="688273"/>
            <a:chOff x="4907159" y="3346936"/>
            <a:chExt cx="264845" cy="354214"/>
          </a:xfrm>
        </p:grpSpPr>
        <p:sp>
          <p:nvSpPr>
            <p:cNvPr id="855" name="Google Shape;855;p38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8"/>
          <p:cNvGrpSpPr/>
          <p:nvPr/>
        </p:nvGrpSpPr>
        <p:grpSpPr>
          <a:xfrm>
            <a:off x="2146038" y="1546790"/>
            <a:ext cx="514646" cy="688273"/>
            <a:chOff x="4907159" y="3346936"/>
            <a:chExt cx="264845" cy="354214"/>
          </a:xfrm>
        </p:grpSpPr>
        <p:sp>
          <p:nvSpPr>
            <p:cNvPr id="858" name="Google Shape;858;p38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" name="Google Shape;860;p38"/>
          <p:cNvSpPr txBox="1"/>
          <p:nvPr/>
        </p:nvSpPr>
        <p:spPr>
          <a:xfrm>
            <a:off x="3073600" y="1226950"/>
            <a:ext cx="49998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✶"/>
            </a:pPr>
            <a:r>
              <a:rPr lang="en" sz="1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A fun casual dueling game to play with friends.</a:t>
            </a:r>
            <a:endParaRPr sz="1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✶"/>
            </a:pPr>
            <a:r>
              <a:rPr lang="en" sz="1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Uses every input you can get from the Oculus Quest II.</a:t>
            </a:r>
            <a:endParaRPr sz="1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✶"/>
            </a:pPr>
            <a:r>
              <a:rPr lang="en" sz="1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Old themes with new technology.</a:t>
            </a:r>
            <a:endParaRPr sz="1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✶"/>
            </a:pPr>
            <a:r>
              <a:rPr lang="en" sz="1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Flying around on a broom is already fun, Quidditch is just the cherry on top.</a:t>
            </a:r>
            <a:endParaRPr sz="1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grpSp>
        <p:nvGrpSpPr>
          <p:cNvPr id="861" name="Google Shape;861;p38"/>
          <p:cNvGrpSpPr/>
          <p:nvPr/>
        </p:nvGrpSpPr>
        <p:grpSpPr>
          <a:xfrm>
            <a:off x="6580886" y="3582334"/>
            <a:ext cx="921818" cy="912678"/>
            <a:chOff x="4545150" y="1494175"/>
            <a:chExt cx="360550" cy="356975"/>
          </a:xfrm>
        </p:grpSpPr>
        <p:sp>
          <p:nvSpPr>
            <p:cNvPr id="862" name="Google Shape;862;p38"/>
            <p:cNvSpPr/>
            <p:nvPr/>
          </p:nvSpPr>
          <p:spPr>
            <a:xfrm>
              <a:off x="4712275" y="1566000"/>
              <a:ext cx="10400" cy="24400"/>
            </a:xfrm>
            <a:custGeom>
              <a:avLst/>
              <a:gdLst/>
              <a:ahLst/>
              <a:cxnLst/>
              <a:rect l="l" t="t" r="r" b="b"/>
              <a:pathLst>
                <a:path w="416" h="976" extrusionOk="0">
                  <a:moveTo>
                    <a:pt x="200" y="0"/>
                  </a:moveTo>
                  <a:cubicBezTo>
                    <a:pt x="88" y="5"/>
                    <a:pt x="0" y="109"/>
                    <a:pt x="0" y="221"/>
                  </a:cubicBezTo>
                  <a:lnTo>
                    <a:pt x="0" y="755"/>
                  </a:lnTo>
                  <a:cubicBezTo>
                    <a:pt x="0" y="873"/>
                    <a:pt x="88" y="971"/>
                    <a:pt x="200" y="975"/>
                  </a:cubicBezTo>
                  <a:cubicBezTo>
                    <a:pt x="318" y="975"/>
                    <a:pt x="415" y="883"/>
                    <a:pt x="415" y="765"/>
                  </a:cubicBezTo>
                  <a:lnTo>
                    <a:pt x="415" y="211"/>
                  </a:lnTo>
                  <a:cubicBezTo>
                    <a:pt x="415" y="93"/>
                    <a:pt x="318" y="0"/>
                    <a:pt x="20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4712275" y="1603975"/>
              <a:ext cx="10400" cy="24250"/>
            </a:xfrm>
            <a:custGeom>
              <a:avLst/>
              <a:gdLst/>
              <a:ahLst/>
              <a:cxnLst/>
              <a:rect l="l" t="t" r="r" b="b"/>
              <a:pathLst>
                <a:path w="416" h="970" extrusionOk="0">
                  <a:moveTo>
                    <a:pt x="211" y="0"/>
                  </a:moveTo>
                  <a:cubicBezTo>
                    <a:pt x="207" y="0"/>
                    <a:pt x="204" y="1"/>
                    <a:pt x="200" y="1"/>
                  </a:cubicBezTo>
                  <a:cubicBezTo>
                    <a:pt x="88" y="1"/>
                    <a:pt x="0" y="103"/>
                    <a:pt x="0" y="216"/>
                  </a:cubicBezTo>
                  <a:lnTo>
                    <a:pt x="0" y="749"/>
                  </a:lnTo>
                  <a:cubicBezTo>
                    <a:pt x="0" y="868"/>
                    <a:pt x="88" y="970"/>
                    <a:pt x="200" y="970"/>
                  </a:cubicBezTo>
                  <a:cubicBezTo>
                    <a:pt x="203" y="970"/>
                    <a:pt x="206" y="970"/>
                    <a:pt x="208" y="970"/>
                  </a:cubicBezTo>
                  <a:cubicBezTo>
                    <a:pt x="323" y="970"/>
                    <a:pt x="415" y="875"/>
                    <a:pt x="415" y="759"/>
                  </a:cubicBezTo>
                  <a:lnTo>
                    <a:pt x="415" y="205"/>
                  </a:lnTo>
                  <a:cubicBezTo>
                    <a:pt x="415" y="91"/>
                    <a:pt x="324" y="0"/>
                    <a:pt x="211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4724050" y="1592275"/>
              <a:ext cx="24425" cy="10425"/>
            </a:xfrm>
            <a:custGeom>
              <a:avLst/>
              <a:gdLst/>
              <a:ahLst/>
              <a:cxnLst/>
              <a:rect l="l" t="t" r="r" b="b"/>
              <a:pathLst>
                <a:path w="977" h="417" extrusionOk="0">
                  <a:moveTo>
                    <a:pt x="221" y="1"/>
                  </a:moveTo>
                  <a:cubicBezTo>
                    <a:pt x="104" y="1"/>
                    <a:pt x="6" y="88"/>
                    <a:pt x="1" y="202"/>
                  </a:cubicBezTo>
                  <a:cubicBezTo>
                    <a:pt x="1" y="320"/>
                    <a:pt x="93" y="417"/>
                    <a:pt x="211" y="417"/>
                  </a:cubicBezTo>
                  <a:lnTo>
                    <a:pt x="756" y="417"/>
                  </a:lnTo>
                  <a:cubicBezTo>
                    <a:pt x="874" y="417"/>
                    <a:pt x="971" y="330"/>
                    <a:pt x="976" y="211"/>
                  </a:cubicBezTo>
                  <a:cubicBezTo>
                    <a:pt x="976" y="93"/>
                    <a:pt x="884" y="1"/>
                    <a:pt x="766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4686100" y="1592275"/>
              <a:ext cx="24525" cy="10425"/>
            </a:xfrm>
            <a:custGeom>
              <a:avLst/>
              <a:gdLst/>
              <a:ahLst/>
              <a:cxnLst/>
              <a:rect l="l" t="t" r="r" b="b"/>
              <a:pathLst>
                <a:path w="981" h="417" extrusionOk="0">
                  <a:moveTo>
                    <a:pt x="226" y="1"/>
                  </a:moveTo>
                  <a:cubicBezTo>
                    <a:pt x="108" y="1"/>
                    <a:pt x="11" y="88"/>
                    <a:pt x="6" y="202"/>
                  </a:cubicBezTo>
                  <a:cubicBezTo>
                    <a:pt x="1" y="320"/>
                    <a:pt x="98" y="417"/>
                    <a:pt x="216" y="417"/>
                  </a:cubicBezTo>
                  <a:lnTo>
                    <a:pt x="760" y="417"/>
                  </a:lnTo>
                  <a:cubicBezTo>
                    <a:pt x="872" y="417"/>
                    <a:pt x="976" y="330"/>
                    <a:pt x="981" y="211"/>
                  </a:cubicBezTo>
                  <a:cubicBezTo>
                    <a:pt x="981" y="93"/>
                    <a:pt x="888" y="1"/>
                    <a:pt x="77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4857325" y="1641050"/>
              <a:ext cx="10425" cy="24250"/>
            </a:xfrm>
            <a:custGeom>
              <a:avLst/>
              <a:gdLst/>
              <a:ahLst/>
              <a:cxnLst/>
              <a:rect l="l" t="t" r="r" b="b"/>
              <a:pathLst>
                <a:path w="417" h="970" extrusionOk="0">
                  <a:moveTo>
                    <a:pt x="210" y="0"/>
                  </a:moveTo>
                  <a:cubicBezTo>
                    <a:pt x="207" y="0"/>
                    <a:pt x="204" y="0"/>
                    <a:pt x="201" y="0"/>
                  </a:cubicBezTo>
                  <a:cubicBezTo>
                    <a:pt x="88" y="0"/>
                    <a:pt x="0" y="102"/>
                    <a:pt x="0" y="216"/>
                  </a:cubicBezTo>
                  <a:lnTo>
                    <a:pt x="0" y="754"/>
                  </a:lnTo>
                  <a:cubicBezTo>
                    <a:pt x="0" y="867"/>
                    <a:pt x="88" y="969"/>
                    <a:pt x="201" y="969"/>
                  </a:cubicBezTo>
                  <a:cubicBezTo>
                    <a:pt x="204" y="969"/>
                    <a:pt x="207" y="969"/>
                    <a:pt x="210" y="969"/>
                  </a:cubicBezTo>
                  <a:cubicBezTo>
                    <a:pt x="324" y="969"/>
                    <a:pt x="416" y="874"/>
                    <a:pt x="416" y="765"/>
                  </a:cubicBezTo>
                  <a:lnTo>
                    <a:pt x="416" y="211"/>
                  </a:lnTo>
                  <a:cubicBezTo>
                    <a:pt x="416" y="95"/>
                    <a:pt x="324" y="0"/>
                    <a:pt x="21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4857325" y="1678875"/>
              <a:ext cx="10425" cy="24400"/>
            </a:xfrm>
            <a:custGeom>
              <a:avLst/>
              <a:gdLst/>
              <a:ahLst/>
              <a:cxnLst/>
              <a:rect l="l" t="t" r="r" b="b"/>
              <a:pathLst>
                <a:path w="417" h="976" extrusionOk="0">
                  <a:moveTo>
                    <a:pt x="210" y="0"/>
                  </a:moveTo>
                  <a:cubicBezTo>
                    <a:pt x="207" y="0"/>
                    <a:pt x="204" y="0"/>
                    <a:pt x="201" y="0"/>
                  </a:cubicBezTo>
                  <a:cubicBezTo>
                    <a:pt x="88" y="5"/>
                    <a:pt x="0" y="103"/>
                    <a:pt x="0" y="221"/>
                  </a:cubicBezTo>
                  <a:lnTo>
                    <a:pt x="0" y="754"/>
                  </a:lnTo>
                  <a:cubicBezTo>
                    <a:pt x="0" y="867"/>
                    <a:pt x="88" y="970"/>
                    <a:pt x="201" y="976"/>
                  </a:cubicBezTo>
                  <a:cubicBezTo>
                    <a:pt x="319" y="976"/>
                    <a:pt x="416" y="883"/>
                    <a:pt x="416" y="765"/>
                  </a:cubicBezTo>
                  <a:lnTo>
                    <a:pt x="416" y="211"/>
                  </a:lnTo>
                  <a:cubicBezTo>
                    <a:pt x="416" y="96"/>
                    <a:pt x="324" y="0"/>
                    <a:pt x="21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4869500" y="1666800"/>
              <a:ext cx="24425" cy="10550"/>
            </a:xfrm>
            <a:custGeom>
              <a:avLst/>
              <a:gdLst/>
              <a:ahLst/>
              <a:cxnLst/>
              <a:rect l="l" t="t" r="r" b="b"/>
              <a:pathLst>
                <a:path w="977" h="422" extrusionOk="0">
                  <a:moveTo>
                    <a:pt x="221" y="1"/>
                  </a:moveTo>
                  <a:cubicBezTo>
                    <a:pt x="104" y="1"/>
                    <a:pt x="6" y="93"/>
                    <a:pt x="1" y="206"/>
                  </a:cubicBezTo>
                  <a:cubicBezTo>
                    <a:pt x="1" y="325"/>
                    <a:pt x="93" y="422"/>
                    <a:pt x="211" y="422"/>
                  </a:cubicBezTo>
                  <a:lnTo>
                    <a:pt x="756" y="422"/>
                  </a:lnTo>
                  <a:cubicBezTo>
                    <a:pt x="874" y="422"/>
                    <a:pt x="971" y="334"/>
                    <a:pt x="976" y="216"/>
                  </a:cubicBezTo>
                  <a:cubicBezTo>
                    <a:pt x="976" y="98"/>
                    <a:pt x="884" y="1"/>
                    <a:pt x="766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4831550" y="1666800"/>
              <a:ext cx="24525" cy="10550"/>
            </a:xfrm>
            <a:custGeom>
              <a:avLst/>
              <a:gdLst/>
              <a:ahLst/>
              <a:cxnLst/>
              <a:rect l="l" t="t" r="r" b="b"/>
              <a:pathLst>
                <a:path w="981" h="422" extrusionOk="0">
                  <a:moveTo>
                    <a:pt x="226" y="1"/>
                  </a:moveTo>
                  <a:cubicBezTo>
                    <a:pt x="108" y="1"/>
                    <a:pt x="11" y="93"/>
                    <a:pt x="6" y="206"/>
                  </a:cubicBezTo>
                  <a:cubicBezTo>
                    <a:pt x="1" y="325"/>
                    <a:pt x="98" y="422"/>
                    <a:pt x="216" y="422"/>
                  </a:cubicBezTo>
                  <a:lnTo>
                    <a:pt x="760" y="422"/>
                  </a:lnTo>
                  <a:cubicBezTo>
                    <a:pt x="872" y="422"/>
                    <a:pt x="976" y="334"/>
                    <a:pt x="981" y="216"/>
                  </a:cubicBezTo>
                  <a:cubicBezTo>
                    <a:pt x="981" y="98"/>
                    <a:pt x="888" y="1"/>
                    <a:pt x="77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4767675" y="1494175"/>
              <a:ext cx="136500" cy="136500"/>
            </a:xfrm>
            <a:custGeom>
              <a:avLst/>
              <a:gdLst/>
              <a:ahLst/>
              <a:cxnLst/>
              <a:rect l="l" t="t" r="r" b="b"/>
              <a:pathLst>
                <a:path w="5460" h="5460" extrusionOk="0">
                  <a:moveTo>
                    <a:pt x="2731" y="422"/>
                  </a:moveTo>
                  <a:cubicBezTo>
                    <a:pt x="2771" y="422"/>
                    <a:pt x="2792" y="441"/>
                    <a:pt x="2797" y="477"/>
                  </a:cubicBezTo>
                  <a:lnTo>
                    <a:pt x="2930" y="1119"/>
                  </a:lnTo>
                  <a:cubicBezTo>
                    <a:pt x="3074" y="1832"/>
                    <a:pt x="3628" y="2386"/>
                    <a:pt x="4341" y="2530"/>
                  </a:cubicBezTo>
                  <a:lnTo>
                    <a:pt x="4983" y="2658"/>
                  </a:lnTo>
                  <a:cubicBezTo>
                    <a:pt x="5018" y="2669"/>
                    <a:pt x="5033" y="2689"/>
                    <a:pt x="5033" y="2730"/>
                  </a:cubicBezTo>
                  <a:cubicBezTo>
                    <a:pt x="5033" y="2766"/>
                    <a:pt x="5018" y="2786"/>
                    <a:pt x="4983" y="2797"/>
                  </a:cubicBezTo>
                  <a:lnTo>
                    <a:pt x="4341" y="2925"/>
                  </a:lnTo>
                  <a:cubicBezTo>
                    <a:pt x="3628" y="3069"/>
                    <a:pt x="3074" y="3628"/>
                    <a:pt x="2930" y="4341"/>
                  </a:cubicBezTo>
                  <a:lnTo>
                    <a:pt x="2797" y="4978"/>
                  </a:lnTo>
                  <a:cubicBezTo>
                    <a:pt x="2792" y="5013"/>
                    <a:pt x="2771" y="5033"/>
                    <a:pt x="2731" y="5033"/>
                  </a:cubicBezTo>
                  <a:cubicBezTo>
                    <a:pt x="2694" y="5033"/>
                    <a:pt x="2669" y="5013"/>
                    <a:pt x="2663" y="4978"/>
                  </a:cubicBezTo>
                  <a:lnTo>
                    <a:pt x="2535" y="4341"/>
                  </a:lnTo>
                  <a:cubicBezTo>
                    <a:pt x="2386" y="3628"/>
                    <a:pt x="1832" y="3069"/>
                    <a:pt x="1119" y="2925"/>
                  </a:cubicBezTo>
                  <a:lnTo>
                    <a:pt x="483" y="2797"/>
                  </a:lnTo>
                  <a:cubicBezTo>
                    <a:pt x="446" y="2786"/>
                    <a:pt x="427" y="2766"/>
                    <a:pt x="427" y="2730"/>
                  </a:cubicBezTo>
                  <a:cubicBezTo>
                    <a:pt x="427" y="2689"/>
                    <a:pt x="446" y="2669"/>
                    <a:pt x="483" y="2658"/>
                  </a:cubicBezTo>
                  <a:lnTo>
                    <a:pt x="1119" y="2530"/>
                  </a:lnTo>
                  <a:cubicBezTo>
                    <a:pt x="1832" y="2386"/>
                    <a:pt x="2386" y="1832"/>
                    <a:pt x="2535" y="1119"/>
                  </a:cubicBezTo>
                  <a:lnTo>
                    <a:pt x="2663" y="477"/>
                  </a:lnTo>
                  <a:cubicBezTo>
                    <a:pt x="2669" y="441"/>
                    <a:pt x="2694" y="422"/>
                    <a:pt x="2731" y="422"/>
                  </a:cubicBezTo>
                  <a:close/>
                  <a:moveTo>
                    <a:pt x="2731" y="1"/>
                  </a:moveTo>
                  <a:cubicBezTo>
                    <a:pt x="2494" y="1"/>
                    <a:pt x="2293" y="159"/>
                    <a:pt x="2248" y="396"/>
                  </a:cubicBezTo>
                  <a:lnTo>
                    <a:pt x="2120" y="1031"/>
                  </a:lnTo>
                  <a:cubicBezTo>
                    <a:pt x="2007" y="1580"/>
                    <a:pt x="1580" y="2001"/>
                    <a:pt x="1037" y="2115"/>
                  </a:cubicBezTo>
                  <a:lnTo>
                    <a:pt x="396" y="2243"/>
                  </a:lnTo>
                  <a:cubicBezTo>
                    <a:pt x="164" y="2288"/>
                    <a:pt x="1" y="2489"/>
                    <a:pt x="1" y="2730"/>
                  </a:cubicBezTo>
                  <a:cubicBezTo>
                    <a:pt x="1" y="2966"/>
                    <a:pt x="164" y="3166"/>
                    <a:pt x="396" y="3212"/>
                  </a:cubicBezTo>
                  <a:lnTo>
                    <a:pt x="1037" y="3340"/>
                  </a:lnTo>
                  <a:cubicBezTo>
                    <a:pt x="1580" y="3453"/>
                    <a:pt x="2007" y="3879"/>
                    <a:pt x="2120" y="4423"/>
                  </a:cubicBezTo>
                  <a:lnTo>
                    <a:pt x="2248" y="5059"/>
                  </a:lnTo>
                  <a:cubicBezTo>
                    <a:pt x="2293" y="5295"/>
                    <a:pt x="2494" y="5459"/>
                    <a:pt x="2731" y="5459"/>
                  </a:cubicBezTo>
                  <a:cubicBezTo>
                    <a:pt x="2971" y="5459"/>
                    <a:pt x="3166" y="5295"/>
                    <a:pt x="3217" y="5059"/>
                  </a:cubicBezTo>
                  <a:lnTo>
                    <a:pt x="3346" y="4423"/>
                  </a:lnTo>
                  <a:cubicBezTo>
                    <a:pt x="3453" y="3879"/>
                    <a:pt x="3879" y="3453"/>
                    <a:pt x="4429" y="3340"/>
                  </a:cubicBezTo>
                  <a:lnTo>
                    <a:pt x="5064" y="3212"/>
                  </a:lnTo>
                  <a:cubicBezTo>
                    <a:pt x="5295" y="3166"/>
                    <a:pt x="5459" y="2966"/>
                    <a:pt x="5459" y="2730"/>
                  </a:cubicBezTo>
                  <a:cubicBezTo>
                    <a:pt x="5459" y="2489"/>
                    <a:pt x="5295" y="2288"/>
                    <a:pt x="5064" y="2243"/>
                  </a:cubicBezTo>
                  <a:lnTo>
                    <a:pt x="4429" y="2115"/>
                  </a:lnTo>
                  <a:cubicBezTo>
                    <a:pt x="3879" y="2001"/>
                    <a:pt x="3453" y="1580"/>
                    <a:pt x="3346" y="1031"/>
                  </a:cubicBezTo>
                  <a:lnTo>
                    <a:pt x="3217" y="396"/>
                  </a:lnTo>
                  <a:cubicBezTo>
                    <a:pt x="3166" y="159"/>
                    <a:pt x="2971" y="1"/>
                    <a:pt x="2731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4749575" y="1741825"/>
              <a:ext cx="82775" cy="18250"/>
            </a:xfrm>
            <a:custGeom>
              <a:avLst/>
              <a:gdLst/>
              <a:ahLst/>
              <a:cxnLst/>
              <a:rect l="l" t="t" r="r" b="b"/>
              <a:pathLst>
                <a:path w="3311" h="730" extrusionOk="0">
                  <a:moveTo>
                    <a:pt x="3068" y="1"/>
                  </a:moveTo>
                  <a:cubicBezTo>
                    <a:pt x="3046" y="1"/>
                    <a:pt x="3024" y="4"/>
                    <a:pt x="3003" y="12"/>
                  </a:cubicBezTo>
                  <a:cubicBezTo>
                    <a:pt x="2443" y="205"/>
                    <a:pt x="1858" y="304"/>
                    <a:pt x="1271" y="304"/>
                  </a:cubicBezTo>
                  <a:cubicBezTo>
                    <a:pt x="937" y="304"/>
                    <a:pt x="603" y="271"/>
                    <a:pt x="273" y="206"/>
                  </a:cubicBezTo>
                  <a:cubicBezTo>
                    <a:pt x="260" y="204"/>
                    <a:pt x="248" y="203"/>
                    <a:pt x="236" y="203"/>
                  </a:cubicBezTo>
                  <a:cubicBezTo>
                    <a:pt x="133" y="203"/>
                    <a:pt x="45" y="275"/>
                    <a:pt x="22" y="376"/>
                  </a:cubicBezTo>
                  <a:cubicBezTo>
                    <a:pt x="1" y="489"/>
                    <a:pt x="73" y="601"/>
                    <a:pt x="192" y="627"/>
                  </a:cubicBezTo>
                  <a:cubicBezTo>
                    <a:pt x="550" y="694"/>
                    <a:pt x="909" y="729"/>
                    <a:pt x="1274" y="729"/>
                  </a:cubicBezTo>
                  <a:cubicBezTo>
                    <a:pt x="1904" y="729"/>
                    <a:pt x="2541" y="622"/>
                    <a:pt x="3141" y="412"/>
                  </a:cubicBezTo>
                  <a:cubicBezTo>
                    <a:pt x="3254" y="376"/>
                    <a:pt x="3310" y="253"/>
                    <a:pt x="3270" y="145"/>
                  </a:cubicBezTo>
                  <a:cubicBezTo>
                    <a:pt x="3240" y="55"/>
                    <a:pt x="3156" y="1"/>
                    <a:pt x="3068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4545150" y="1598000"/>
              <a:ext cx="360550" cy="253150"/>
            </a:xfrm>
            <a:custGeom>
              <a:avLst/>
              <a:gdLst/>
              <a:ahLst/>
              <a:cxnLst/>
              <a:rect l="l" t="t" r="r" b="b"/>
              <a:pathLst>
                <a:path w="14422" h="10126" extrusionOk="0">
                  <a:moveTo>
                    <a:pt x="924" y="1"/>
                  </a:moveTo>
                  <a:cubicBezTo>
                    <a:pt x="842" y="1"/>
                    <a:pt x="763" y="46"/>
                    <a:pt x="728" y="126"/>
                  </a:cubicBezTo>
                  <a:cubicBezTo>
                    <a:pt x="164" y="1429"/>
                    <a:pt x="0" y="2856"/>
                    <a:pt x="252" y="4261"/>
                  </a:cubicBezTo>
                  <a:cubicBezTo>
                    <a:pt x="513" y="5693"/>
                    <a:pt x="1196" y="7001"/>
                    <a:pt x="2232" y="8033"/>
                  </a:cubicBezTo>
                  <a:cubicBezTo>
                    <a:pt x="3581" y="9382"/>
                    <a:pt x="5376" y="10126"/>
                    <a:pt x="7285" y="10126"/>
                  </a:cubicBezTo>
                  <a:cubicBezTo>
                    <a:pt x="9194" y="10126"/>
                    <a:pt x="10990" y="9382"/>
                    <a:pt x="12340" y="8033"/>
                  </a:cubicBezTo>
                  <a:cubicBezTo>
                    <a:pt x="13550" y="6821"/>
                    <a:pt x="14289" y="5215"/>
                    <a:pt x="14412" y="3508"/>
                  </a:cubicBezTo>
                  <a:cubicBezTo>
                    <a:pt x="14422" y="3410"/>
                    <a:pt x="14360" y="3318"/>
                    <a:pt x="14263" y="3292"/>
                  </a:cubicBezTo>
                  <a:cubicBezTo>
                    <a:pt x="14242" y="3285"/>
                    <a:pt x="14221" y="3282"/>
                    <a:pt x="14200" y="3282"/>
                  </a:cubicBezTo>
                  <a:cubicBezTo>
                    <a:pt x="14127" y="3282"/>
                    <a:pt x="14057" y="3322"/>
                    <a:pt x="14017" y="3389"/>
                  </a:cubicBezTo>
                  <a:cubicBezTo>
                    <a:pt x="13786" y="3804"/>
                    <a:pt x="13493" y="4185"/>
                    <a:pt x="13155" y="4523"/>
                  </a:cubicBezTo>
                  <a:cubicBezTo>
                    <a:pt x="12806" y="4867"/>
                    <a:pt x="12416" y="5165"/>
                    <a:pt x="11990" y="5400"/>
                  </a:cubicBezTo>
                  <a:cubicBezTo>
                    <a:pt x="11888" y="5457"/>
                    <a:pt x="11852" y="5585"/>
                    <a:pt x="11909" y="5688"/>
                  </a:cubicBezTo>
                  <a:cubicBezTo>
                    <a:pt x="11946" y="5758"/>
                    <a:pt x="12018" y="5799"/>
                    <a:pt x="12092" y="5799"/>
                  </a:cubicBezTo>
                  <a:cubicBezTo>
                    <a:pt x="12127" y="5799"/>
                    <a:pt x="12163" y="5789"/>
                    <a:pt x="12195" y="5770"/>
                  </a:cubicBezTo>
                  <a:cubicBezTo>
                    <a:pt x="12657" y="5518"/>
                    <a:pt x="13083" y="5196"/>
                    <a:pt x="13458" y="4820"/>
                  </a:cubicBezTo>
                  <a:cubicBezTo>
                    <a:pt x="13602" y="4677"/>
                    <a:pt x="13735" y="4528"/>
                    <a:pt x="13863" y="4370"/>
                  </a:cubicBezTo>
                  <a:lnTo>
                    <a:pt x="13863" y="4370"/>
                  </a:lnTo>
                  <a:cubicBezTo>
                    <a:pt x="13595" y="5637"/>
                    <a:pt x="12965" y="6806"/>
                    <a:pt x="12042" y="7735"/>
                  </a:cubicBezTo>
                  <a:cubicBezTo>
                    <a:pt x="10770" y="9002"/>
                    <a:pt x="9081" y="9700"/>
                    <a:pt x="7285" y="9700"/>
                  </a:cubicBezTo>
                  <a:cubicBezTo>
                    <a:pt x="5490" y="9700"/>
                    <a:pt x="3802" y="9002"/>
                    <a:pt x="2535" y="7735"/>
                  </a:cubicBezTo>
                  <a:cubicBezTo>
                    <a:pt x="1559" y="6760"/>
                    <a:pt x="913" y="5534"/>
                    <a:pt x="673" y="4185"/>
                  </a:cubicBezTo>
                  <a:cubicBezTo>
                    <a:pt x="431" y="2866"/>
                    <a:pt x="585" y="1521"/>
                    <a:pt x="1119" y="295"/>
                  </a:cubicBezTo>
                  <a:cubicBezTo>
                    <a:pt x="1165" y="188"/>
                    <a:pt x="1119" y="65"/>
                    <a:pt x="1011" y="18"/>
                  </a:cubicBezTo>
                  <a:cubicBezTo>
                    <a:pt x="983" y="6"/>
                    <a:pt x="954" y="1"/>
                    <a:pt x="924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4572575" y="1494275"/>
              <a:ext cx="147650" cy="208075"/>
            </a:xfrm>
            <a:custGeom>
              <a:avLst/>
              <a:gdLst/>
              <a:ahLst/>
              <a:cxnLst/>
              <a:rect l="l" t="t" r="r" b="b"/>
              <a:pathLst>
                <a:path w="5906" h="8323" extrusionOk="0">
                  <a:moveTo>
                    <a:pt x="5679" y="1"/>
                  </a:moveTo>
                  <a:cubicBezTo>
                    <a:pt x="5673" y="1"/>
                    <a:pt x="5666" y="1"/>
                    <a:pt x="5660" y="2"/>
                  </a:cubicBezTo>
                  <a:cubicBezTo>
                    <a:pt x="3952" y="125"/>
                    <a:pt x="2346" y="863"/>
                    <a:pt x="1135" y="2074"/>
                  </a:cubicBezTo>
                  <a:cubicBezTo>
                    <a:pt x="720" y="2490"/>
                    <a:pt x="360" y="2952"/>
                    <a:pt x="62" y="3449"/>
                  </a:cubicBezTo>
                  <a:cubicBezTo>
                    <a:pt x="1" y="3546"/>
                    <a:pt x="31" y="3681"/>
                    <a:pt x="135" y="3736"/>
                  </a:cubicBezTo>
                  <a:cubicBezTo>
                    <a:pt x="169" y="3757"/>
                    <a:pt x="207" y="3768"/>
                    <a:pt x="244" y="3768"/>
                  </a:cubicBezTo>
                  <a:cubicBezTo>
                    <a:pt x="315" y="3768"/>
                    <a:pt x="385" y="3731"/>
                    <a:pt x="422" y="3665"/>
                  </a:cubicBezTo>
                  <a:cubicBezTo>
                    <a:pt x="704" y="3198"/>
                    <a:pt x="1047" y="2762"/>
                    <a:pt x="1438" y="2377"/>
                  </a:cubicBezTo>
                  <a:cubicBezTo>
                    <a:pt x="2361" y="1448"/>
                    <a:pt x="3531" y="818"/>
                    <a:pt x="4798" y="551"/>
                  </a:cubicBezTo>
                  <a:lnTo>
                    <a:pt x="4798" y="551"/>
                  </a:lnTo>
                  <a:cubicBezTo>
                    <a:pt x="4644" y="679"/>
                    <a:pt x="4490" y="812"/>
                    <a:pt x="4347" y="956"/>
                  </a:cubicBezTo>
                  <a:cubicBezTo>
                    <a:pt x="3398" y="1910"/>
                    <a:pt x="2813" y="3172"/>
                    <a:pt x="2705" y="4506"/>
                  </a:cubicBezTo>
                  <a:cubicBezTo>
                    <a:pt x="2597" y="5829"/>
                    <a:pt x="2962" y="7153"/>
                    <a:pt x="3720" y="8230"/>
                  </a:cubicBezTo>
                  <a:cubicBezTo>
                    <a:pt x="3762" y="8292"/>
                    <a:pt x="3829" y="8323"/>
                    <a:pt x="3895" y="8323"/>
                  </a:cubicBezTo>
                  <a:cubicBezTo>
                    <a:pt x="3936" y="8323"/>
                    <a:pt x="3983" y="8308"/>
                    <a:pt x="4018" y="8282"/>
                  </a:cubicBezTo>
                  <a:cubicBezTo>
                    <a:pt x="4116" y="8216"/>
                    <a:pt x="4137" y="8083"/>
                    <a:pt x="4070" y="7984"/>
                  </a:cubicBezTo>
                  <a:cubicBezTo>
                    <a:pt x="3367" y="6989"/>
                    <a:pt x="3028" y="5768"/>
                    <a:pt x="3131" y="4543"/>
                  </a:cubicBezTo>
                  <a:cubicBezTo>
                    <a:pt x="3228" y="3305"/>
                    <a:pt x="3767" y="2135"/>
                    <a:pt x="4644" y="1259"/>
                  </a:cubicBezTo>
                  <a:cubicBezTo>
                    <a:pt x="4983" y="920"/>
                    <a:pt x="5368" y="633"/>
                    <a:pt x="5778" y="397"/>
                  </a:cubicBezTo>
                  <a:cubicBezTo>
                    <a:pt x="5865" y="350"/>
                    <a:pt x="5906" y="248"/>
                    <a:pt x="5880" y="151"/>
                  </a:cubicBezTo>
                  <a:cubicBezTo>
                    <a:pt x="5851" y="64"/>
                    <a:pt x="5769" y="1"/>
                    <a:pt x="567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4658925" y="1667325"/>
              <a:ext cx="117375" cy="117525"/>
            </a:xfrm>
            <a:custGeom>
              <a:avLst/>
              <a:gdLst/>
              <a:ahLst/>
              <a:cxnLst/>
              <a:rect l="l" t="t" r="r" b="b"/>
              <a:pathLst>
                <a:path w="4695" h="4701" extrusionOk="0">
                  <a:moveTo>
                    <a:pt x="2345" y="427"/>
                  </a:moveTo>
                  <a:cubicBezTo>
                    <a:pt x="2371" y="427"/>
                    <a:pt x="2371" y="437"/>
                    <a:pt x="2376" y="446"/>
                  </a:cubicBezTo>
                  <a:lnTo>
                    <a:pt x="2483" y="991"/>
                  </a:lnTo>
                  <a:cubicBezTo>
                    <a:pt x="2606" y="1606"/>
                    <a:pt x="3089" y="2089"/>
                    <a:pt x="3709" y="2212"/>
                  </a:cubicBezTo>
                  <a:lnTo>
                    <a:pt x="4248" y="2324"/>
                  </a:lnTo>
                  <a:cubicBezTo>
                    <a:pt x="4258" y="2324"/>
                    <a:pt x="4268" y="2330"/>
                    <a:pt x="4268" y="2350"/>
                  </a:cubicBezTo>
                  <a:cubicBezTo>
                    <a:pt x="4268" y="2371"/>
                    <a:pt x="4258" y="2376"/>
                    <a:pt x="4248" y="2376"/>
                  </a:cubicBezTo>
                  <a:lnTo>
                    <a:pt x="3709" y="2484"/>
                  </a:lnTo>
                  <a:cubicBezTo>
                    <a:pt x="3089" y="2612"/>
                    <a:pt x="2606" y="3094"/>
                    <a:pt x="2483" y="3709"/>
                  </a:cubicBezTo>
                  <a:lnTo>
                    <a:pt x="2376" y="4254"/>
                  </a:lnTo>
                  <a:cubicBezTo>
                    <a:pt x="2371" y="4264"/>
                    <a:pt x="2371" y="4275"/>
                    <a:pt x="2345" y="4275"/>
                  </a:cubicBezTo>
                  <a:cubicBezTo>
                    <a:pt x="2324" y="4275"/>
                    <a:pt x="2324" y="4264"/>
                    <a:pt x="2319" y="4254"/>
                  </a:cubicBezTo>
                  <a:lnTo>
                    <a:pt x="2211" y="3709"/>
                  </a:lnTo>
                  <a:cubicBezTo>
                    <a:pt x="2088" y="3094"/>
                    <a:pt x="1606" y="2612"/>
                    <a:pt x="985" y="2484"/>
                  </a:cubicBezTo>
                  <a:lnTo>
                    <a:pt x="446" y="2376"/>
                  </a:lnTo>
                  <a:cubicBezTo>
                    <a:pt x="436" y="2376"/>
                    <a:pt x="425" y="2371"/>
                    <a:pt x="425" y="2350"/>
                  </a:cubicBezTo>
                  <a:cubicBezTo>
                    <a:pt x="425" y="2330"/>
                    <a:pt x="436" y="2324"/>
                    <a:pt x="446" y="2324"/>
                  </a:cubicBezTo>
                  <a:lnTo>
                    <a:pt x="985" y="2212"/>
                  </a:lnTo>
                  <a:cubicBezTo>
                    <a:pt x="1606" y="2089"/>
                    <a:pt x="2088" y="1606"/>
                    <a:pt x="2211" y="991"/>
                  </a:cubicBezTo>
                  <a:lnTo>
                    <a:pt x="2319" y="446"/>
                  </a:lnTo>
                  <a:cubicBezTo>
                    <a:pt x="2324" y="437"/>
                    <a:pt x="2324" y="427"/>
                    <a:pt x="2345" y="427"/>
                  </a:cubicBezTo>
                  <a:close/>
                  <a:moveTo>
                    <a:pt x="2345" y="1"/>
                  </a:moveTo>
                  <a:cubicBezTo>
                    <a:pt x="2129" y="1"/>
                    <a:pt x="1950" y="150"/>
                    <a:pt x="1903" y="365"/>
                  </a:cubicBezTo>
                  <a:lnTo>
                    <a:pt x="1796" y="903"/>
                  </a:lnTo>
                  <a:cubicBezTo>
                    <a:pt x="1703" y="1355"/>
                    <a:pt x="1355" y="1704"/>
                    <a:pt x="903" y="1796"/>
                  </a:cubicBezTo>
                  <a:lnTo>
                    <a:pt x="359" y="1909"/>
                  </a:lnTo>
                  <a:cubicBezTo>
                    <a:pt x="148" y="1950"/>
                    <a:pt x="0" y="2135"/>
                    <a:pt x="0" y="2350"/>
                  </a:cubicBezTo>
                  <a:cubicBezTo>
                    <a:pt x="0" y="2566"/>
                    <a:pt x="148" y="2750"/>
                    <a:pt x="359" y="2792"/>
                  </a:cubicBezTo>
                  <a:lnTo>
                    <a:pt x="903" y="2904"/>
                  </a:lnTo>
                  <a:cubicBezTo>
                    <a:pt x="1355" y="2992"/>
                    <a:pt x="1703" y="3346"/>
                    <a:pt x="1796" y="3797"/>
                  </a:cubicBezTo>
                  <a:lnTo>
                    <a:pt x="1903" y="4336"/>
                  </a:lnTo>
                  <a:cubicBezTo>
                    <a:pt x="1950" y="4552"/>
                    <a:pt x="2129" y="4701"/>
                    <a:pt x="2345" y="4701"/>
                  </a:cubicBezTo>
                  <a:cubicBezTo>
                    <a:pt x="2565" y="4701"/>
                    <a:pt x="2745" y="4552"/>
                    <a:pt x="2791" y="4336"/>
                  </a:cubicBezTo>
                  <a:lnTo>
                    <a:pt x="2899" y="3797"/>
                  </a:lnTo>
                  <a:cubicBezTo>
                    <a:pt x="2991" y="3346"/>
                    <a:pt x="3340" y="2992"/>
                    <a:pt x="3792" y="2904"/>
                  </a:cubicBezTo>
                  <a:lnTo>
                    <a:pt x="4335" y="2792"/>
                  </a:lnTo>
                  <a:cubicBezTo>
                    <a:pt x="4545" y="2750"/>
                    <a:pt x="4694" y="2566"/>
                    <a:pt x="4694" y="2350"/>
                  </a:cubicBezTo>
                  <a:cubicBezTo>
                    <a:pt x="4694" y="2135"/>
                    <a:pt x="4545" y="1950"/>
                    <a:pt x="4335" y="1909"/>
                  </a:cubicBezTo>
                  <a:lnTo>
                    <a:pt x="3792" y="1796"/>
                  </a:lnTo>
                  <a:cubicBezTo>
                    <a:pt x="3340" y="1704"/>
                    <a:pt x="2991" y="1355"/>
                    <a:pt x="2899" y="903"/>
                  </a:cubicBezTo>
                  <a:lnTo>
                    <a:pt x="2791" y="365"/>
                  </a:lnTo>
                  <a:cubicBezTo>
                    <a:pt x="2745" y="150"/>
                    <a:pt x="2565" y="1"/>
                    <a:pt x="2345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8"/>
          <p:cNvGrpSpPr/>
          <p:nvPr/>
        </p:nvGrpSpPr>
        <p:grpSpPr>
          <a:xfrm>
            <a:off x="2329782" y="3992718"/>
            <a:ext cx="555248" cy="572695"/>
            <a:chOff x="3058050" y="3156575"/>
            <a:chExt cx="346100" cy="356975"/>
          </a:xfrm>
        </p:grpSpPr>
        <p:sp>
          <p:nvSpPr>
            <p:cNvPr id="876" name="Google Shape;876;p38"/>
            <p:cNvSpPr/>
            <p:nvPr/>
          </p:nvSpPr>
          <p:spPr>
            <a:xfrm>
              <a:off x="3237775" y="3156575"/>
              <a:ext cx="11150" cy="25675"/>
            </a:xfrm>
            <a:custGeom>
              <a:avLst/>
              <a:gdLst/>
              <a:ahLst/>
              <a:cxnLst/>
              <a:rect l="l" t="t" r="r" b="b"/>
              <a:pathLst>
                <a:path w="446" h="1027" extrusionOk="0">
                  <a:moveTo>
                    <a:pt x="220" y="0"/>
                  </a:moveTo>
                  <a:cubicBezTo>
                    <a:pt x="217" y="0"/>
                    <a:pt x="214" y="0"/>
                    <a:pt x="211" y="0"/>
                  </a:cubicBezTo>
                  <a:cubicBezTo>
                    <a:pt x="92" y="5"/>
                    <a:pt x="0" y="114"/>
                    <a:pt x="0" y="232"/>
                  </a:cubicBezTo>
                  <a:lnTo>
                    <a:pt x="0" y="796"/>
                  </a:lnTo>
                  <a:cubicBezTo>
                    <a:pt x="0" y="914"/>
                    <a:pt x="92" y="1021"/>
                    <a:pt x="211" y="1026"/>
                  </a:cubicBezTo>
                  <a:cubicBezTo>
                    <a:pt x="214" y="1026"/>
                    <a:pt x="218" y="1026"/>
                    <a:pt x="221" y="1026"/>
                  </a:cubicBezTo>
                  <a:cubicBezTo>
                    <a:pt x="345" y="1026"/>
                    <a:pt x="446" y="925"/>
                    <a:pt x="446" y="806"/>
                  </a:cubicBezTo>
                  <a:lnTo>
                    <a:pt x="446" y="221"/>
                  </a:lnTo>
                  <a:cubicBezTo>
                    <a:pt x="446" y="101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3237775" y="319592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228" y="1"/>
                  </a:moveTo>
                  <a:cubicBezTo>
                    <a:pt x="222" y="1"/>
                    <a:pt x="216" y="1"/>
                    <a:pt x="211" y="1"/>
                  </a:cubicBezTo>
                  <a:cubicBezTo>
                    <a:pt x="92" y="6"/>
                    <a:pt x="0" y="115"/>
                    <a:pt x="0" y="233"/>
                  </a:cubicBezTo>
                  <a:lnTo>
                    <a:pt x="0" y="797"/>
                  </a:lnTo>
                  <a:cubicBezTo>
                    <a:pt x="0" y="915"/>
                    <a:pt x="92" y="1017"/>
                    <a:pt x="211" y="1028"/>
                  </a:cubicBezTo>
                  <a:cubicBezTo>
                    <a:pt x="214" y="1028"/>
                    <a:pt x="216" y="1028"/>
                    <a:pt x="219" y="1028"/>
                  </a:cubicBezTo>
                  <a:cubicBezTo>
                    <a:pt x="344" y="1028"/>
                    <a:pt x="446" y="927"/>
                    <a:pt x="446" y="802"/>
                  </a:cubicBezTo>
                  <a:lnTo>
                    <a:pt x="446" y="222"/>
                  </a:lnTo>
                  <a:cubicBezTo>
                    <a:pt x="446" y="99"/>
                    <a:pt x="348" y="1"/>
                    <a:pt x="228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3250325" y="3183500"/>
              <a:ext cx="26075" cy="11200"/>
            </a:xfrm>
            <a:custGeom>
              <a:avLst/>
              <a:gdLst/>
              <a:ahLst/>
              <a:cxnLst/>
              <a:rect l="l" t="t" r="r" b="b"/>
              <a:pathLst>
                <a:path w="1043" h="448" extrusionOk="0">
                  <a:moveTo>
                    <a:pt x="242" y="1"/>
                  </a:moveTo>
                  <a:cubicBezTo>
                    <a:pt x="119" y="1"/>
                    <a:pt x="16" y="88"/>
                    <a:pt x="12" y="206"/>
                  </a:cubicBezTo>
                  <a:cubicBezTo>
                    <a:pt x="0" y="339"/>
                    <a:pt x="104" y="448"/>
                    <a:pt x="232" y="448"/>
                  </a:cubicBezTo>
                  <a:lnTo>
                    <a:pt x="801" y="448"/>
                  </a:lnTo>
                  <a:cubicBezTo>
                    <a:pt x="924" y="448"/>
                    <a:pt x="1027" y="355"/>
                    <a:pt x="1032" y="237"/>
                  </a:cubicBezTo>
                  <a:cubicBezTo>
                    <a:pt x="1042" y="109"/>
                    <a:pt x="940" y="1"/>
                    <a:pt x="812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3210950" y="3183500"/>
              <a:ext cx="26075" cy="11200"/>
            </a:xfrm>
            <a:custGeom>
              <a:avLst/>
              <a:gdLst/>
              <a:ahLst/>
              <a:cxnLst/>
              <a:rect l="l" t="t" r="r" b="b"/>
              <a:pathLst>
                <a:path w="1043" h="448" extrusionOk="0">
                  <a:moveTo>
                    <a:pt x="242" y="1"/>
                  </a:moveTo>
                  <a:cubicBezTo>
                    <a:pt x="124" y="1"/>
                    <a:pt x="17" y="88"/>
                    <a:pt x="10" y="206"/>
                  </a:cubicBezTo>
                  <a:cubicBezTo>
                    <a:pt x="1" y="339"/>
                    <a:pt x="103" y="448"/>
                    <a:pt x="232" y="448"/>
                  </a:cubicBezTo>
                  <a:lnTo>
                    <a:pt x="806" y="448"/>
                  </a:lnTo>
                  <a:cubicBezTo>
                    <a:pt x="924" y="448"/>
                    <a:pt x="1026" y="355"/>
                    <a:pt x="1037" y="237"/>
                  </a:cubicBezTo>
                  <a:cubicBezTo>
                    <a:pt x="1042" y="109"/>
                    <a:pt x="940" y="1"/>
                    <a:pt x="811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3067800" y="3302475"/>
              <a:ext cx="328900" cy="211075"/>
            </a:xfrm>
            <a:custGeom>
              <a:avLst/>
              <a:gdLst/>
              <a:ahLst/>
              <a:cxnLst/>
              <a:rect l="l" t="t" r="r" b="b"/>
              <a:pathLst>
                <a:path w="13156" h="8443" extrusionOk="0">
                  <a:moveTo>
                    <a:pt x="12042" y="1"/>
                  </a:moveTo>
                  <a:cubicBezTo>
                    <a:pt x="11963" y="1"/>
                    <a:pt x="11885" y="44"/>
                    <a:pt x="11843" y="122"/>
                  </a:cubicBezTo>
                  <a:cubicBezTo>
                    <a:pt x="11786" y="229"/>
                    <a:pt x="11827" y="368"/>
                    <a:pt x="11935" y="423"/>
                  </a:cubicBezTo>
                  <a:cubicBezTo>
                    <a:pt x="12222" y="577"/>
                    <a:pt x="12704" y="896"/>
                    <a:pt x="12704" y="1265"/>
                  </a:cubicBezTo>
                  <a:cubicBezTo>
                    <a:pt x="12704" y="2753"/>
                    <a:pt x="12078" y="3846"/>
                    <a:pt x="11524" y="4810"/>
                  </a:cubicBezTo>
                  <a:cubicBezTo>
                    <a:pt x="11119" y="5523"/>
                    <a:pt x="10765" y="6134"/>
                    <a:pt x="10765" y="6760"/>
                  </a:cubicBezTo>
                  <a:cubicBezTo>
                    <a:pt x="10765" y="7273"/>
                    <a:pt x="9098" y="7991"/>
                    <a:pt x="6383" y="7991"/>
                  </a:cubicBezTo>
                  <a:cubicBezTo>
                    <a:pt x="3669" y="7991"/>
                    <a:pt x="2002" y="7273"/>
                    <a:pt x="2002" y="6760"/>
                  </a:cubicBezTo>
                  <a:cubicBezTo>
                    <a:pt x="2002" y="6134"/>
                    <a:pt x="1648" y="5523"/>
                    <a:pt x="1242" y="4810"/>
                  </a:cubicBezTo>
                  <a:cubicBezTo>
                    <a:pt x="981" y="4359"/>
                    <a:pt x="688" y="3846"/>
                    <a:pt x="463" y="3276"/>
                  </a:cubicBezTo>
                  <a:cubicBezTo>
                    <a:pt x="427" y="3188"/>
                    <a:pt x="341" y="3135"/>
                    <a:pt x="249" y="3135"/>
                  </a:cubicBezTo>
                  <a:cubicBezTo>
                    <a:pt x="223" y="3135"/>
                    <a:pt x="197" y="3139"/>
                    <a:pt x="171" y="3148"/>
                  </a:cubicBezTo>
                  <a:cubicBezTo>
                    <a:pt x="58" y="3194"/>
                    <a:pt x="1" y="3328"/>
                    <a:pt x="42" y="3440"/>
                  </a:cubicBezTo>
                  <a:cubicBezTo>
                    <a:pt x="283" y="4041"/>
                    <a:pt x="586" y="4569"/>
                    <a:pt x="853" y="5036"/>
                  </a:cubicBezTo>
                  <a:cubicBezTo>
                    <a:pt x="1227" y="5693"/>
                    <a:pt x="1550" y="6257"/>
                    <a:pt x="1550" y="6760"/>
                  </a:cubicBezTo>
                  <a:cubicBezTo>
                    <a:pt x="1550" y="7263"/>
                    <a:pt x="2073" y="7694"/>
                    <a:pt x="3058" y="8007"/>
                  </a:cubicBezTo>
                  <a:cubicBezTo>
                    <a:pt x="3951" y="8284"/>
                    <a:pt x="5132" y="8443"/>
                    <a:pt x="6383" y="8443"/>
                  </a:cubicBezTo>
                  <a:cubicBezTo>
                    <a:pt x="7635" y="8443"/>
                    <a:pt x="8815" y="8284"/>
                    <a:pt x="9707" y="8007"/>
                  </a:cubicBezTo>
                  <a:cubicBezTo>
                    <a:pt x="10693" y="7694"/>
                    <a:pt x="11216" y="7263"/>
                    <a:pt x="11216" y="6760"/>
                  </a:cubicBezTo>
                  <a:cubicBezTo>
                    <a:pt x="11216" y="6257"/>
                    <a:pt x="11540" y="5693"/>
                    <a:pt x="11914" y="5036"/>
                  </a:cubicBezTo>
                  <a:cubicBezTo>
                    <a:pt x="12468" y="4072"/>
                    <a:pt x="13155" y="2876"/>
                    <a:pt x="13155" y="1265"/>
                  </a:cubicBezTo>
                  <a:cubicBezTo>
                    <a:pt x="13155" y="695"/>
                    <a:pt x="12607" y="275"/>
                    <a:pt x="12150" y="29"/>
                  </a:cubicBezTo>
                  <a:cubicBezTo>
                    <a:pt x="12116" y="10"/>
                    <a:pt x="12079" y="1"/>
                    <a:pt x="12042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3058050" y="3283550"/>
              <a:ext cx="94575" cy="90600"/>
            </a:xfrm>
            <a:custGeom>
              <a:avLst/>
              <a:gdLst/>
              <a:ahLst/>
              <a:cxnLst/>
              <a:rect l="l" t="t" r="r" b="b"/>
              <a:pathLst>
                <a:path w="3783" h="3624" extrusionOk="0">
                  <a:moveTo>
                    <a:pt x="3541" y="1"/>
                  </a:moveTo>
                  <a:cubicBezTo>
                    <a:pt x="3526" y="1"/>
                    <a:pt x="3510" y="2"/>
                    <a:pt x="3495" y="6"/>
                  </a:cubicBezTo>
                  <a:cubicBezTo>
                    <a:pt x="2489" y="185"/>
                    <a:pt x="1638" y="453"/>
                    <a:pt x="1037" y="770"/>
                  </a:cubicBezTo>
                  <a:cubicBezTo>
                    <a:pt x="180" y="1227"/>
                    <a:pt x="1" y="1704"/>
                    <a:pt x="1" y="2022"/>
                  </a:cubicBezTo>
                  <a:cubicBezTo>
                    <a:pt x="1" y="2510"/>
                    <a:pt x="62" y="2977"/>
                    <a:pt x="191" y="3453"/>
                  </a:cubicBezTo>
                  <a:cubicBezTo>
                    <a:pt x="216" y="3557"/>
                    <a:pt x="304" y="3623"/>
                    <a:pt x="407" y="3623"/>
                  </a:cubicBezTo>
                  <a:cubicBezTo>
                    <a:pt x="427" y="3623"/>
                    <a:pt x="443" y="3618"/>
                    <a:pt x="462" y="3612"/>
                  </a:cubicBezTo>
                  <a:cubicBezTo>
                    <a:pt x="581" y="3581"/>
                    <a:pt x="653" y="3458"/>
                    <a:pt x="622" y="3341"/>
                  </a:cubicBezTo>
                  <a:cubicBezTo>
                    <a:pt x="509" y="2899"/>
                    <a:pt x="453" y="2468"/>
                    <a:pt x="453" y="2022"/>
                  </a:cubicBezTo>
                  <a:cubicBezTo>
                    <a:pt x="453" y="1745"/>
                    <a:pt x="734" y="1442"/>
                    <a:pt x="1248" y="1165"/>
                  </a:cubicBezTo>
                  <a:cubicBezTo>
                    <a:pt x="1807" y="867"/>
                    <a:pt x="2612" y="621"/>
                    <a:pt x="3578" y="448"/>
                  </a:cubicBezTo>
                  <a:cubicBezTo>
                    <a:pt x="3701" y="427"/>
                    <a:pt x="3782" y="308"/>
                    <a:pt x="3756" y="185"/>
                  </a:cubicBezTo>
                  <a:cubicBezTo>
                    <a:pt x="3739" y="77"/>
                    <a:pt x="3646" y="1"/>
                    <a:pt x="3541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3186450" y="3276750"/>
              <a:ext cx="46600" cy="12450"/>
            </a:xfrm>
            <a:custGeom>
              <a:avLst/>
              <a:gdLst/>
              <a:ahLst/>
              <a:cxnLst/>
              <a:rect l="l" t="t" r="r" b="b"/>
              <a:pathLst>
                <a:path w="1864" h="498" extrusionOk="0">
                  <a:moveTo>
                    <a:pt x="1637" y="1"/>
                  </a:moveTo>
                  <a:cubicBezTo>
                    <a:pt x="1160" y="1"/>
                    <a:pt x="678" y="17"/>
                    <a:pt x="216" y="52"/>
                  </a:cubicBezTo>
                  <a:cubicBezTo>
                    <a:pt x="93" y="57"/>
                    <a:pt x="0" y="166"/>
                    <a:pt x="5" y="289"/>
                  </a:cubicBezTo>
                  <a:cubicBezTo>
                    <a:pt x="16" y="412"/>
                    <a:pt x="114" y="498"/>
                    <a:pt x="232" y="498"/>
                  </a:cubicBezTo>
                  <a:lnTo>
                    <a:pt x="247" y="498"/>
                  </a:lnTo>
                  <a:cubicBezTo>
                    <a:pt x="699" y="467"/>
                    <a:pt x="1170" y="452"/>
                    <a:pt x="1637" y="452"/>
                  </a:cubicBezTo>
                  <a:cubicBezTo>
                    <a:pt x="1760" y="452"/>
                    <a:pt x="1863" y="350"/>
                    <a:pt x="1863" y="227"/>
                  </a:cubicBezTo>
                  <a:cubicBezTo>
                    <a:pt x="1863" y="104"/>
                    <a:pt x="1760" y="1"/>
                    <a:pt x="1637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3186575" y="3186875"/>
              <a:ext cx="201800" cy="161225"/>
            </a:xfrm>
            <a:custGeom>
              <a:avLst/>
              <a:gdLst/>
              <a:ahLst/>
              <a:cxnLst/>
              <a:rect l="l" t="t" r="r" b="b"/>
              <a:pathLst>
                <a:path w="8072" h="6449" extrusionOk="0">
                  <a:moveTo>
                    <a:pt x="5414" y="0"/>
                  </a:moveTo>
                  <a:cubicBezTo>
                    <a:pt x="5072" y="0"/>
                    <a:pt x="4771" y="105"/>
                    <a:pt x="4551" y="323"/>
                  </a:cubicBezTo>
                  <a:cubicBezTo>
                    <a:pt x="4423" y="456"/>
                    <a:pt x="4331" y="621"/>
                    <a:pt x="4274" y="810"/>
                  </a:cubicBezTo>
                  <a:cubicBezTo>
                    <a:pt x="4018" y="1765"/>
                    <a:pt x="3540" y="2610"/>
                    <a:pt x="2894" y="3257"/>
                  </a:cubicBezTo>
                  <a:lnTo>
                    <a:pt x="88" y="6063"/>
                  </a:lnTo>
                  <a:cubicBezTo>
                    <a:pt x="0" y="6150"/>
                    <a:pt x="0" y="6295"/>
                    <a:pt x="88" y="6382"/>
                  </a:cubicBezTo>
                  <a:cubicBezTo>
                    <a:pt x="130" y="6423"/>
                    <a:pt x="191" y="6448"/>
                    <a:pt x="247" y="6448"/>
                  </a:cubicBezTo>
                  <a:cubicBezTo>
                    <a:pt x="303" y="6448"/>
                    <a:pt x="360" y="6423"/>
                    <a:pt x="407" y="6382"/>
                  </a:cubicBezTo>
                  <a:lnTo>
                    <a:pt x="3213" y="3576"/>
                  </a:lnTo>
                  <a:cubicBezTo>
                    <a:pt x="3916" y="2873"/>
                    <a:pt x="4433" y="1959"/>
                    <a:pt x="4710" y="928"/>
                  </a:cubicBezTo>
                  <a:cubicBezTo>
                    <a:pt x="4741" y="815"/>
                    <a:pt x="4798" y="718"/>
                    <a:pt x="4870" y="640"/>
                  </a:cubicBezTo>
                  <a:cubicBezTo>
                    <a:pt x="5002" y="510"/>
                    <a:pt x="5190" y="449"/>
                    <a:pt x="5412" y="449"/>
                  </a:cubicBezTo>
                  <a:cubicBezTo>
                    <a:pt x="5933" y="449"/>
                    <a:pt x="6638" y="788"/>
                    <a:pt x="7225" y="1374"/>
                  </a:cubicBezTo>
                  <a:cubicBezTo>
                    <a:pt x="7378" y="1528"/>
                    <a:pt x="7518" y="1687"/>
                    <a:pt x="7635" y="1857"/>
                  </a:cubicBezTo>
                  <a:cubicBezTo>
                    <a:pt x="7678" y="1918"/>
                    <a:pt x="7747" y="1950"/>
                    <a:pt x="7817" y="1950"/>
                  </a:cubicBezTo>
                  <a:cubicBezTo>
                    <a:pt x="7863" y="1950"/>
                    <a:pt x="7909" y="1936"/>
                    <a:pt x="7949" y="1907"/>
                  </a:cubicBezTo>
                  <a:cubicBezTo>
                    <a:pt x="8051" y="1836"/>
                    <a:pt x="8072" y="1698"/>
                    <a:pt x="7999" y="1595"/>
                  </a:cubicBezTo>
                  <a:cubicBezTo>
                    <a:pt x="7866" y="1405"/>
                    <a:pt x="7712" y="1225"/>
                    <a:pt x="7542" y="1057"/>
                  </a:cubicBezTo>
                  <a:cubicBezTo>
                    <a:pt x="6861" y="375"/>
                    <a:pt x="6063" y="0"/>
                    <a:pt x="5414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3295475" y="3241450"/>
              <a:ext cx="108675" cy="104225"/>
            </a:xfrm>
            <a:custGeom>
              <a:avLst/>
              <a:gdLst/>
              <a:ahLst/>
              <a:cxnLst/>
              <a:rect l="l" t="t" r="r" b="b"/>
              <a:pathLst>
                <a:path w="4347" h="4169" extrusionOk="0">
                  <a:moveTo>
                    <a:pt x="3844" y="1"/>
                  </a:moveTo>
                  <a:cubicBezTo>
                    <a:pt x="3817" y="1"/>
                    <a:pt x="3788" y="6"/>
                    <a:pt x="3761" y="17"/>
                  </a:cubicBezTo>
                  <a:cubicBezTo>
                    <a:pt x="3648" y="63"/>
                    <a:pt x="3593" y="197"/>
                    <a:pt x="3638" y="309"/>
                  </a:cubicBezTo>
                  <a:cubicBezTo>
                    <a:pt x="3854" y="844"/>
                    <a:pt x="3844" y="1305"/>
                    <a:pt x="3602" y="1547"/>
                  </a:cubicBezTo>
                  <a:cubicBezTo>
                    <a:pt x="3525" y="1618"/>
                    <a:pt x="3428" y="1675"/>
                    <a:pt x="3316" y="1706"/>
                  </a:cubicBezTo>
                  <a:cubicBezTo>
                    <a:pt x="2284" y="1983"/>
                    <a:pt x="1370" y="2501"/>
                    <a:pt x="668" y="3203"/>
                  </a:cubicBezTo>
                  <a:lnTo>
                    <a:pt x="88" y="3783"/>
                  </a:lnTo>
                  <a:cubicBezTo>
                    <a:pt x="1" y="3870"/>
                    <a:pt x="1" y="4014"/>
                    <a:pt x="88" y="4102"/>
                  </a:cubicBezTo>
                  <a:cubicBezTo>
                    <a:pt x="134" y="4147"/>
                    <a:pt x="190" y="4168"/>
                    <a:pt x="247" y="4168"/>
                  </a:cubicBezTo>
                  <a:cubicBezTo>
                    <a:pt x="304" y="4168"/>
                    <a:pt x="365" y="4147"/>
                    <a:pt x="406" y="4102"/>
                  </a:cubicBezTo>
                  <a:lnTo>
                    <a:pt x="986" y="3522"/>
                  </a:lnTo>
                  <a:cubicBezTo>
                    <a:pt x="1632" y="2875"/>
                    <a:pt x="2478" y="2398"/>
                    <a:pt x="3432" y="2137"/>
                  </a:cubicBezTo>
                  <a:cubicBezTo>
                    <a:pt x="3623" y="2085"/>
                    <a:pt x="3787" y="1992"/>
                    <a:pt x="3920" y="1864"/>
                  </a:cubicBezTo>
                  <a:cubicBezTo>
                    <a:pt x="4301" y="1485"/>
                    <a:pt x="4346" y="853"/>
                    <a:pt x="4054" y="141"/>
                  </a:cubicBezTo>
                  <a:cubicBezTo>
                    <a:pt x="4019" y="54"/>
                    <a:pt x="3933" y="1"/>
                    <a:pt x="3844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3081300" y="3328550"/>
              <a:ext cx="292175" cy="40450"/>
            </a:xfrm>
            <a:custGeom>
              <a:avLst/>
              <a:gdLst/>
              <a:ahLst/>
              <a:cxnLst/>
              <a:rect l="l" t="t" r="r" b="b"/>
              <a:pathLst>
                <a:path w="11687" h="1618" extrusionOk="0">
                  <a:moveTo>
                    <a:pt x="247" y="0"/>
                  </a:moveTo>
                  <a:cubicBezTo>
                    <a:pt x="188" y="0"/>
                    <a:pt x="129" y="24"/>
                    <a:pt x="86" y="69"/>
                  </a:cubicBezTo>
                  <a:cubicBezTo>
                    <a:pt x="0" y="161"/>
                    <a:pt x="5" y="299"/>
                    <a:pt x="93" y="386"/>
                  </a:cubicBezTo>
                  <a:cubicBezTo>
                    <a:pt x="226" y="514"/>
                    <a:pt x="661" y="848"/>
                    <a:pt x="1765" y="1146"/>
                  </a:cubicBezTo>
                  <a:cubicBezTo>
                    <a:pt x="2340" y="1300"/>
                    <a:pt x="2996" y="1423"/>
                    <a:pt x="3709" y="1499"/>
                  </a:cubicBezTo>
                  <a:cubicBezTo>
                    <a:pt x="3950" y="1530"/>
                    <a:pt x="4202" y="1551"/>
                    <a:pt x="4448" y="1566"/>
                  </a:cubicBezTo>
                  <a:cubicBezTo>
                    <a:pt x="4905" y="1603"/>
                    <a:pt x="5371" y="1618"/>
                    <a:pt x="5843" y="1618"/>
                  </a:cubicBezTo>
                  <a:cubicBezTo>
                    <a:pt x="6593" y="1618"/>
                    <a:pt x="7327" y="1577"/>
                    <a:pt x="8028" y="1494"/>
                  </a:cubicBezTo>
                  <a:cubicBezTo>
                    <a:pt x="8722" y="1418"/>
                    <a:pt x="9363" y="1300"/>
                    <a:pt x="9922" y="1146"/>
                  </a:cubicBezTo>
                  <a:cubicBezTo>
                    <a:pt x="11026" y="848"/>
                    <a:pt x="11456" y="514"/>
                    <a:pt x="11594" y="386"/>
                  </a:cubicBezTo>
                  <a:cubicBezTo>
                    <a:pt x="11682" y="299"/>
                    <a:pt x="11687" y="161"/>
                    <a:pt x="11599" y="69"/>
                  </a:cubicBezTo>
                  <a:cubicBezTo>
                    <a:pt x="11558" y="24"/>
                    <a:pt x="11499" y="0"/>
                    <a:pt x="11440" y="0"/>
                  </a:cubicBezTo>
                  <a:cubicBezTo>
                    <a:pt x="11384" y="0"/>
                    <a:pt x="11327" y="21"/>
                    <a:pt x="11282" y="64"/>
                  </a:cubicBezTo>
                  <a:cubicBezTo>
                    <a:pt x="11220" y="119"/>
                    <a:pt x="10861" y="422"/>
                    <a:pt x="9804" y="710"/>
                  </a:cubicBezTo>
                  <a:cubicBezTo>
                    <a:pt x="9266" y="858"/>
                    <a:pt x="8650" y="971"/>
                    <a:pt x="7978" y="1049"/>
                  </a:cubicBezTo>
                  <a:cubicBezTo>
                    <a:pt x="7296" y="1130"/>
                    <a:pt x="6577" y="1166"/>
                    <a:pt x="5843" y="1166"/>
                  </a:cubicBezTo>
                  <a:cubicBezTo>
                    <a:pt x="5381" y="1166"/>
                    <a:pt x="4926" y="1151"/>
                    <a:pt x="4479" y="1120"/>
                  </a:cubicBezTo>
                  <a:cubicBezTo>
                    <a:pt x="4237" y="1104"/>
                    <a:pt x="3996" y="1079"/>
                    <a:pt x="3761" y="1054"/>
                  </a:cubicBezTo>
                  <a:cubicBezTo>
                    <a:pt x="3067" y="976"/>
                    <a:pt x="2437" y="858"/>
                    <a:pt x="1883" y="710"/>
                  </a:cubicBezTo>
                  <a:cubicBezTo>
                    <a:pt x="820" y="422"/>
                    <a:pt x="462" y="119"/>
                    <a:pt x="405" y="64"/>
                  </a:cubicBezTo>
                  <a:cubicBezTo>
                    <a:pt x="361" y="21"/>
                    <a:pt x="303" y="0"/>
                    <a:pt x="247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3117700" y="3195825"/>
              <a:ext cx="104700" cy="104675"/>
            </a:xfrm>
            <a:custGeom>
              <a:avLst/>
              <a:gdLst/>
              <a:ahLst/>
              <a:cxnLst/>
              <a:rect l="l" t="t" r="r" b="b"/>
              <a:pathLst>
                <a:path w="4188" h="4187" extrusionOk="0">
                  <a:moveTo>
                    <a:pt x="2094" y="514"/>
                  </a:moveTo>
                  <a:lnTo>
                    <a:pt x="2177" y="909"/>
                  </a:lnTo>
                  <a:cubicBezTo>
                    <a:pt x="2289" y="1468"/>
                    <a:pt x="2720" y="1899"/>
                    <a:pt x="3279" y="2011"/>
                  </a:cubicBezTo>
                  <a:lnTo>
                    <a:pt x="3674" y="2094"/>
                  </a:lnTo>
                  <a:lnTo>
                    <a:pt x="3279" y="2171"/>
                  </a:lnTo>
                  <a:cubicBezTo>
                    <a:pt x="2720" y="2283"/>
                    <a:pt x="2289" y="2719"/>
                    <a:pt x="2177" y="3273"/>
                  </a:cubicBezTo>
                  <a:lnTo>
                    <a:pt x="2094" y="3673"/>
                  </a:lnTo>
                  <a:lnTo>
                    <a:pt x="2012" y="3273"/>
                  </a:lnTo>
                  <a:cubicBezTo>
                    <a:pt x="1900" y="2719"/>
                    <a:pt x="1469" y="2283"/>
                    <a:pt x="915" y="2171"/>
                  </a:cubicBezTo>
                  <a:lnTo>
                    <a:pt x="514" y="2094"/>
                  </a:lnTo>
                  <a:lnTo>
                    <a:pt x="915" y="2011"/>
                  </a:lnTo>
                  <a:cubicBezTo>
                    <a:pt x="1469" y="1899"/>
                    <a:pt x="1900" y="1468"/>
                    <a:pt x="2012" y="909"/>
                  </a:cubicBezTo>
                  <a:lnTo>
                    <a:pt x="2094" y="514"/>
                  </a:lnTo>
                  <a:close/>
                  <a:moveTo>
                    <a:pt x="2094" y="0"/>
                  </a:moveTo>
                  <a:cubicBezTo>
                    <a:pt x="1884" y="0"/>
                    <a:pt x="1709" y="144"/>
                    <a:pt x="1668" y="344"/>
                  </a:cubicBezTo>
                  <a:lnTo>
                    <a:pt x="1571" y="822"/>
                  </a:lnTo>
                  <a:cubicBezTo>
                    <a:pt x="1493" y="1201"/>
                    <a:pt x="1201" y="1494"/>
                    <a:pt x="822" y="1570"/>
                  </a:cubicBezTo>
                  <a:lnTo>
                    <a:pt x="349" y="1668"/>
                  </a:lnTo>
                  <a:cubicBezTo>
                    <a:pt x="145" y="1709"/>
                    <a:pt x="1" y="1883"/>
                    <a:pt x="1" y="2094"/>
                  </a:cubicBezTo>
                  <a:cubicBezTo>
                    <a:pt x="1" y="2299"/>
                    <a:pt x="145" y="2479"/>
                    <a:pt x="349" y="2520"/>
                  </a:cubicBezTo>
                  <a:lnTo>
                    <a:pt x="822" y="2612"/>
                  </a:lnTo>
                  <a:cubicBezTo>
                    <a:pt x="1201" y="2688"/>
                    <a:pt x="1493" y="2986"/>
                    <a:pt x="1571" y="3366"/>
                  </a:cubicBezTo>
                  <a:lnTo>
                    <a:pt x="1668" y="3838"/>
                  </a:lnTo>
                  <a:cubicBezTo>
                    <a:pt x="1709" y="4043"/>
                    <a:pt x="1884" y="4187"/>
                    <a:pt x="2094" y="4187"/>
                  </a:cubicBezTo>
                  <a:cubicBezTo>
                    <a:pt x="2305" y="4187"/>
                    <a:pt x="2478" y="4043"/>
                    <a:pt x="2520" y="3838"/>
                  </a:cubicBezTo>
                  <a:lnTo>
                    <a:pt x="2617" y="3366"/>
                  </a:lnTo>
                  <a:cubicBezTo>
                    <a:pt x="2694" y="2986"/>
                    <a:pt x="2987" y="2688"/>
                    <a:pt x="3366" y="2612"/>
                  </a:cubicBezTo>
                  <a:lnTo>
                    <a:pt x="3839" y="2520"/>
                  </a:lnTo>
                  <a:cubicBezTo>
                    <a:pt x="4043" y="2479"/>
                    <a:pt x="4187" y="2299"/>
                    <a:pt x="4187" y="2094"/>
                  </a:cubicBezTo>
                  <a:cubicBezTo>
                    <a:pt x="4187" y="1883"/>
                    <a:pt x="4043" y="1709"/>
                    <a:pt x="3839" y="1668"/>
                  </a:cubicBezTo>
                  <a:lnTo>
                    <a:pt x="3366" y="1570"/>
                  </a:lnTo>
                  <a:cubicBezTo>
                    <a:pt x="2987" y="1494"/>
                    <a:pt x="2694" y="1201"/>
                    <a:pt x="2617" y="822"/>
                  </a:cubicBezTo>
                  <a:lnTo>
                    <a:pt x="2520" y="344"/>
                  </a:lnTo>
                  <a:cubicBezTo>
                    <a:pt x="2478" y="144"/>
                    <a:pt x="2305" y="0"/>
                    <a:pt x="2094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38"/>
          <p:cNvGrpSpPr/>
          <p:nvPr/>
        </p:nvGrpSpPr>
        <p:grpSpPr>
          <a:xfrm>
            <a:off x="2379501" y="3419432"/>
            <a:ext cx="455789" cy="455853"/>
            <a:chOff x="6821425" y="2046825"/>
            <a:chExt cx="356950" cy="357000"/>
          </a:xfrm>
        </p:grpSpPr>
        <p:sp>
          <p:nvSpPr>
            <p:cNvPr id="888" name="Google Shape;888;p38"/>
            <p:cNvSpPr/>
            <p:nvPr/>
          </p:nvSpPr>
          <p:spPr>
            <a:xfrm>
              <a:off x="7087050" y="2317175"/>
              <a:ext cx="10525" cy="24325"/>
            </a:xfrm>
            <a:custGeom>
              <a:avLst/>
              <a:gdLst/>
              <a:ahLst/>
              <a:cxnLst/>
              <a:rect l="l" t="t" r="r" b="b"/>
              <a:pathLst>
                <a:path w="421" h="973" extrusionOk="0">
                  <a:moveTo>
                    <a:pt x="211" y="1"/>
                  </a:moveTo>
                  <a:cubicBezTo>
                    <a:pt x="203" y="1"/>
                    <a:pt x="194" y="1"/>
                    <a:pt x="185" y="2"/>
                  </a:cubicBezTo>
                  <a:cubicBezTo>
                    <a:pt x="77" y="13"/>
                    <a:pt x="1" y="111"/>
                    <a:pt x="1" y="218"/>
                  </a:cubicBezTo>
                  <a:lnTo>
                    <a:pt x="1" y="757"/>
                  </a:lnTo>
                  <a:cubicBezTo>
                    <a:pt x="1" y="870"/>
                    <a:pt x="88" y="973"/>
                    <a:pt x="205" y="973"/>
                  </a:cubicBezTo>
                  <a:cubicBezTo>
                    <a:pt x="208" y="973"/>
                    <a:pt x="211" y="973"/>
                    <a:pt x="214" y="973"/>
                  </a:cubicBezTo>
                  <a:cubicBezTo>
                    <a:pt x="328" y="973"/>
                    <a:pt x="421" y="877"/>
                    <a:pt x="421" y="762"/>
                  </a:cubicBezTo>
                  <a:lnTo>
                    <a:pt x="421" y="208"/>
                  </a:lnTo>
                  <a:cubicBezTo>
                    <a:pt x="421" y="93"/>
                    <a:pt x="328" y="1"/>
                    <a:pt x="211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7087050" y="2355050"/>
              <a:ext cx="10525" cy="24400"/>
            </a:xfrm>
            <a:custGeom>
              <a:avLst/>
              <a:gdLst/>
              <a:ahLst/>
              <a:cxnLst/>
              <a:rect l="l" t="t" r="r" b="b"/>
              <a:pathLst>
                <a:path w="421" h="976" extrusionOk="0">
                  <a:moveTo>
                    <a:pt x="212" y="0"/>
                  </a:moveTo>
                  <a:cubicBezTo>
                    <a:pt x="203" y="0"/>
                    <a:pt x="194" y="1"/>
                    <a:pt x="185" y="2"/>
                  </a:cubicBezTo>
                  <a:cubicBezTo>
                    <a:pt x="77" y="17"/>
                    <a:pt x="1" y="114"/>
                    <a:pt x="1" y="217"/>
                  </a:cubicBezTo>
                  <a:lnTo>
                    <a:pt x="1" y="755"/>
                  </a:lnTo>
                  <a:cubicBezTo>
                    <a:pt x="1" y="869"/>
                    <a:pt x="88" y="971"/>
                    <a:pt x="205" y="976"/>
                  </a:cubicBezTo>
                  <a:cubicBezTo>
                    <a:pt x="323" y="976"/>
                    <a:pt x="421" y="883"/>
                    <a:pt x="421" y="765"/>
                  </a:cubicBezTo>
                  <a:lnTo>
                    <a:pt x="421" y="211"/>
                  </a:lnTo>
                  <a:cubicBezTo>
                    <a:pt x="421" y="97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7099250" y="2343025"/>
              <a:ext cx="24500" cy="10400"/>
            </a:xfrm>
            <a:custGeom>
              <a:avLst/>
              <a:gdLst/>
              <a:ahLst/>
              <a:cxnLst/>
              <a:rect l="l" t="t" r="r" b="b"/>
              <a:pathLst>
                <a:path w="980" h="416" extrusionOk="0">
                  <a:moveTo>
                    <a:pt x="226" y="0"/>
                  </a:moveTo>
                  <a:cubicBezTo>
                    <a:pt x="107" y="0"/>
                    <a:pt x="10" y="87"/>
                    <a:pt x="5" y="200"/>
                  </a:cubicBezTo>
                  <a:cubicBezTo>
                    <a:pt x="0" y="318"/>
                    <a:pt x="98" y="415"/>
                    <a:pt x="216" y="415"/>
                  </a:cubicBezTo>
                  <a:lnTo>
                    <a:pt x="759" y="415"/>
                  </a:lnTo>
                  <a:cubicBezTo>
                    <a:pt x="872" y="415"/>
                    <a:pt x="974" y="329"/>
                    <a:pt x="979" y="216"/>
                  </a:cubicBezTo>
                  <a:cubicBezTo>
                    <a:pt x="979" y="97"/>
                    <a:pt x="887" y="0"/>
                    <a:pt x="77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7061375" y="2343025"/>
              <a:ext cx="24525" cy="10400"/>
            </a:xfrm>
            <a:custGeom>
              <a:avLst/>
              <a:gdLst/>
              <a:ahLst/>
              <a:cxnLst/>
              <a:rect l="l" t="t" r="r" b="b"/>
              <a:pathLst>
                <a:path w="981" h="416" extrusionOk="0">
                  <a:moveTo>
                    <a:pt x="222" y="0"/>
                  </a:moveTo>
                  <a:cubicBezTo>
                    <a:pt x="109" y="0"/>
                    <a:pt x="7" y="87"/>
                    <a:pt x="7" y="200"/>
                  </a:cubicBezTo>
                  <a:cubicBezTo>
                    <a:pt x="1" y="318"/>
                    <a:pt x="99" y="415"/>
                    <a:pt x="216" y="415"/>
                  </a:cubicBezTo>
                  <a:lnTo>
                    <a:pt x="761" y="415"/>
                  </a:lnTo>
                  <a:cubicBezTo>
                    <a:pt x="874" y="415"/>
                    <a:pt x="976" y="329"/>
                    <a:pt x="976" y="216"/>
                  </a:cubicBezTo>
                  <a:cubicBezTo>
                    <a:pt x="981" y="97"/>
                    <a:pt x="884" y="0"/>
                    <a:pt x="77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6821425" y="2073075"/>
              <a:ext cx="255000" cy="167600"/>
            </a:xfrm>
            <a:custGeom>
              <a:avLst/>
              <a:gdLst/>
              <a:ahLst/>
              <a:cxnLst/>
              <a:rect l="l" t="t" r="r" b="b"/>
              <a:pathLst>
                <a:path w="10200" h="6704" extrusionOk="0">
                  <a:moveTo>
                    <a:pt x="1200" y="1"/>
                  </a:moveTo>
                  <a:cubicBezTo>
                    <a:pt x="1149" y="1"/>
                    <a:pt x="1098" y="19"/>
                    <a:pt x="1057" y="55"/>
                  </a:cubicBezTo>
                  <a:cubicBezTo>
                    <a:pt x="616" y="460"/>
                    <a:pt x="292" y="978"/>
                    <a:pt x="148" y="1512"/>
                  </a:cubicBezTo>
                  <a:cubicBezTo>
                    <a:pt x="1" y="2077"/>
                    <a:pt x="46" y="2631"/>
                    <a:pt x="283" y="3107"/>
                  </a:cubicBezTo>
                  <a:cubicBezTo>
                    <a:pt x="579" y="3713"/>
                    <a:pt x="1159" y="4159"/>
                    <a:pt x="1965" y="4395"/>
                  </a:cubicBezTo>
                  <a:cubicBezTo>
                    <a:pt x="2436" y="4537"/>
                    <a:pt x="2978" y="4608"/>
                    <a:pt x="3584" y="4608"/>
                  </a:cubicBezTo>
                  <a:cubicBezTo>
                    <a:pt x="4140" y="4608"/>
                    <a:pt x="4750" y="4549"/>
                    <a:pt x="5412" y="4431"/>
                  </a:cubicBezTo>
                  <a:cubicBezTo>
                    <a:pt x="5412" y="4431"/>
                    <a:pt x="5418" y="4431"/>
                    <a:pt x="5423" y="4426"/>
                  </a:cubicBezTo>
                  <a:cubicBezTo>
                    <a:pt x="5700" y="4363"/>
                    <a:pt x="6234" y="4276"/>
                    <a:pt x="6758" y="4276"/>
                  </a:cubicBezTo>
                  <a:cubicBezTo>
                    <a:pt x="7254" y="4276"/>
                    <a:pt x="7741" y="4354"/>
                    <a:pt x="7993" y="4601"/>
                  </a:cubicBezTo>
                  <a:cubicBezTo>
                    <a:pt x="8163" y="4765"/>
                    <a:pt x="8214" y="5001"/>
                    <a:pt x="8147" y="5324"/>
                  </a:cubicBezTo>
                  <a:cubicBezTo>
                    <a:pt x="8009" y="5991"/>
                    <a:pt x="7531" y="6252"/>
                    <a:pt x="6388" y="6283"/>
                  </a:cubicBezTo>
                  <a:cubicBezTo>
                    <a:pt x="6269" y="6283"/>
                    <a:pt x="6177" y="6380"/>
                    <a:pt x="6182" y="6498"/>
                  </a:cubicBezTo>
                  <a:cubicBezTo>
                    <a:pt x="6182" y="6617"/>
                    <a:pt x="6280" y="6704"/>
                    <a:pt x="6392" y="6704"/>
                  </a:cubicBezTo>
                  <a:lnTo>
                    <a:pt x="6397" y="6704"/>
                  </a:lnTo>
                  <a:cubicBezTo>
                    <a:pt x="6742" y="6699"/>
                    <a:pt x="7081" y="6668"/>
                    <a:pt x="7382" y="6591"/>
                  </a:cubicBezTo>
                  <a:cubicBezTo>
                    <a:pt x="8696" y="6304"/>
                    <a:pt x="9953" y="5904"/>
                    <a:pt x="10179" y="4816"/>
                  </a:cubicBezTo>
                  <a:cubicBezTo>
                    <a:pt x="10200" y="4703"/>
                    <a:pt x="10128" y="4590"/>
                    <a:pt x="10010" y="4564"/>
                  </a:cubicBezTo>
                  <a:cubicBezTo>
                    <a:pt x="9997" y="4562"/>
                    <a:pt x="9985" y="4561"/>
                    <a:pt x="9972" y="4561"/>
                  </a:cubicBezTo>
                  <a:cubicBezTo>
                    <a:pt x="9873" y="4561"/>
                    <a:pt x="9781" y="4629"/>
                    <a:pt x="9764" y="4734"/>
                  </a:cubicBezTo>
                  <a:cubicBezTo>
                    <a:pt x="9681" y="5113"/>
                    <a:pt x="9425" y="5406"/>
                    <a:pt x="8947" y="5652"/>
                  </a:cubicBezTo>
                  <a:cubicBezTo>
                    <a:pt x="8784" y="5740"/>
                    <a:pt x="8594" y="5811"/>
                    <a:pt x="8393" y="5883"/>
                  </a:cubicBezTo>
                  <a:cubicBezTo>
                    <a:pt x="8471" y="5745"/>
                    <a:pt x="8528" y="5591"/>
                    <a:pt x="8563" y="5411"/>
                  </a:cubicBezTo>
                  <a:cubicBezTo>
                    <a:pt x="8661" y="4939"/>
                    <a:pt x="8568" y="4564"/>
                    <a:pt x="8291" y="4293"/>
                  </a:cubicBezTo>
                  <a:cubicBezTo>
                    <a:pt x="7990" y="4000"/>
                    <a:pt x="7483" y="3853"/>
                    <a:pt x="6784" y="3853"/>
                  </a:cubicBezTo>
                  <a:cubicBezTo>
                    <a:pt x="6686" y="3853"/>
                    <a:pt x="6585" y="3856"/>
                    <a:pt x="6480" y="3862"/>
                  </a:cubicBezTo>
                  <a:cubicBezTo>
                    <a:pt x="5890" y="3887"/>
                    <a:pt x="5393" y="4000"/>
                    <a:pt x="5331" y="4016"/>
                  </a:cubicBezTo>
                  <a:cubicBezTo>
                    <a:pt x="4654" y="4133"/>
                    <a:pt x="4074" y="4185"/>
                    <a:pt x="3572" y="4185"/>
                  </a:cubicBezTo>
                  <a:cubicBezTo>
                    <a:pt x="1545" y="4185"/>
                    <a:pt x="872" y="3349"/>
                    <a:pt x="662" y="2923"/>
                  </a:cubicBezTo>
                  <a:cubicBezTo>
                    <a:pt x="472" y="2532"/>
                    <a:pt x="437" y="2087"/>
                    <a:pt x="560" y="1625"/>
                  </a:cubicBezTo>
                  <a:cubicBezTo>
                    <a:pt x="683" y="1163"/>
                    <a:pt x="965" y="722"/>
                    <a:pt x="1344" y="368"/>
                  </a:cubicBezTo>
                  <a:cubicBezTo>
                    <a:pt x="1431" y="291"/>
                    <a:pt x="1436" y="157"/>
                    <a:pt x="1360" y="70"/>
                  </a:cubicBezTo>
                  <a:cubicBezTo>
                    <a:pt x="1316" y="24"/>
                    <a:pt x="1258" y="1"/>
                    <a:pt x="120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6864000" y="2046825"/>
              <a:ext cx="219725" cy="88425"/>
            </a:xfrm>
            <a:custGeom>
              <a:avLst/>
              <a:gdLst/>
              <a:ahLst/>
              <a:cxnLst/>
              <a:rect l="l" t="t" r="r" b="b"/>
              <a:pathLst>
                <a:path w="8789" h="3537" extrusionOk="0">
                  <a:moveTo>
                    <a:pt x="2802" y="0"/>
                  </a:moveTo>
                  <a:cubicBezTo>
                    <a:pt x="1943" y="0"/>
                    <a:pt x="1002" y="138"/>
                    <a:pt x="150" y="561"/>
                  </a:cubicBezTo>
                  <a:cubicBezTo>
                    <a:pt x="46" y="612"/>
                    <a:pt x="1" y="740"/>
                    <a:pt x="57" y="849"/>
                  </a:cubicBezTo>
                  <a:cubicBezTo>
                    <a:pt x="93" y="921"/>
                    <a:pt x="168" y="963"/>
                    <a:pt x="246" y="963"/>
                  </a:cubicBezTo>
                  <a:cubicBezTo>
                    <a:pt x="277" y="963"/>
                    <a:pt x="309" y="956"/>
                    <a:pt x="339" y="941"/>
                  </a:cubicBezTo>
                  <a:cubicBezTo>
                    <a:pt x="1125" y="551"/>
                    <a:pt x="2000" y="425"/>
                    <a:pt x="2803" y="425"/>
                  </a:cubicBezTo>
                  <a:cubicBezTo>
                    <a:pt x="3321" y="425"/>
                    <a:pt x="3808" y="477"/>
                    <a:pt x="4223" y="546"/>
                  </a:cubicBezTo>
                  <a:cubicBezTo>
                    <a:pt x="4571" y="602"/>
                    <a:pt x="4895" y="674"/>
                    <a:pt x="5177" y="745"/>
                  </a:cubicBezTo>
                  <a:cubicBezTo>
                    <a:pt x="4043" y="880"/>
                    <a:pt x="2453" y="1280"/>
                    <a:pt x="2146" y="2443"/>
                  </a:cubicBezTo>
                  <a:cubicBezTo>
                    <a:pt x="2104" y="2597"/>
                    <a:pt x="2094" y="2741"/>
                    <a:pt x="2115" y="2864"/>
                  </a:cubicBezTo>
                  <a:cubicBezTo>
                    <a:pt x="1734" y="2696"/>
                    <a:pt x="1426" y="2377"/>
                    <a:pt x="1426" y="1746"/>
                  </a:cubicBezTo>
                  <a:cubicBezTo>
                    <a:pt x="1426" y="1628"/>
                    <a:pt x="1334" y="1536"/>
                    <a:pt x="1216" y="1536"/>
                  </a:cubicBezTo>
                  <a:cubicBezTo>
                    <a:pt x="1099" y="1536"/>
                    <a:pt x="1007" y="1628"/>
                    <a:pt x="1007" y="1746"/>
                  </a:cubicBezTo>
                  <a:cubicBezTo>
                    <a:pt x="1007" y="2997"/>
                    <a:pt x="1966" y="3367"/>
                    <a:pt x="2781" y="3459"/>
                  </a:cubicBezTo>
                  <a:cubicBezTo>
                    <a:pt x="3001" y="3516"/>
                    <a:pt x="3273" y="3537"/>
                    <a:pt x="3576" y="3537"/>
                  </a:cubicBezTo>
                  <a:cubicBezTo>
                    <a:pt x="3981" y="3537"/>
                    <a:pt x="4443" y="3501"/>
                    <a:pt x="4952" y="3465"/>
                  </a:cubicBezTo>
                  <a:cubicBezTo>
                    <a:pt x="5537" y="3419"/>
                    <a:pt x="6136" y="3373"/>
                    <a:pt x="6732" y="3373"/>
                  </a:cubicBezTo>
                  <a:cubicBezTo>
                    <a:pt x="7389" y="3373"/>
                    <a:pt x="7994" y="3409"/>
                    <a:pt x="8537" y="3480"/>
                  </a:cubicBezTo>
                  <a:cubicBezTo>
                    <a:pt x="8547" y="3481"/>
                    <a:pt x="8556" y="3482"/>
                    <a:pt x="8566" y="3482"/>
                  </a:cubicBezTo>
                  <a:cubicBezTo>
                    <a:pt x="8668" y="3482"/>
                    <a:pt x="8759" y="3404"/>
                    <a:pt x="8774" y="3295"/>
                  </a:cubicBezTo>
                  <a:cubicBezTo>
                    <a:pt x="8789" y="3182"/>
                    <a:pt x="8707" y="3075"/>
                    <a:pt x="8589" y="3059"/>
                  </a:cubicBezTo>
                  <a:cubicBezTo>
                    <a:pt x="8030" y="2988"/>
                    <a:pt x="7403" y="2952"/>
                    <a:pt x="6732" y="2952"/>
                  </a:cubicBezTo>
                  <a:cubicBezTo>
                    <a:pt x="6121" y="2952"/>
                    <a:pt x="5511" y="2992"/>
                    <a:pt x="4921" y="3039"/>
                  </a:cubicBezTo>
                  <a:cubicBezTo>
                    <a:pt x="4451" y="3073"/>
                    <a:pt x="3973" y="3109"/>
                    <a:pt x="3568" y="3109"/>
                  </a:cubicBezTo>
                  <a:cubicBezTo>
                    <a:pt x="3296" y="3109"/>
                    <a:pt x="3058" y="3093"/>
                    <a:pt x="2878" y="3049"/>
                  </a:cubicBezTo>
                  <a:cubicBezTo>
                    <a:pt x="2868" y="3044"/>
                    <a:pt x="2854" y="3044"/>
                    <a:pt x="2842" y="3039"/>
                  </a:cubicBezTo>
                  <a:cubicBezTo>
                    <a:pt x="2724" y="3008"/>
                    <a:pt x="2632" y="2962"/>
                    <a:pt x="2581" y="2900"/>
                  </a:cubicBezTo>
                  <a:cubicBezTo>
                    <a:pt x="2561" y="2869"/>
                    <a:pt x="2489" y="2793"/>
                    <a:pt x="2556" y="2552"/>
                  </a:cubicBezTo>
                  <a:cubicBezTo>
                    <a:pt x="2755" y="1797"/>
                    <a:pt x="3746" y="1443"/>
                    <a:pt x="4540" y="1280"/>
                  </a:cubicBezTo>
                  <a:cubicBezTo>
                    <a:pt x="5362" y="1113"/>
                    <a:pt x="6153" y="1105"/>
                    <a:pt x="6301" y="1105"/>
                  </a:cubicBezTo>
                  <a:cubicBezTo>
                    <a:pt x="6317" y="1105"/>
                    <a:pt x="6325" y="1105"/>
                    <a:pt x="6326" y="1105"/>
                  </a:cubicBezTo>
                  <a:cubicBezTo>
                    <a:pt x="6329" y="1105"/>
                    <a:pt x="6333" y="1105"/>
                    <a:pt x="6336" y="1105"/>
                  </a:cubicBezTo>
                  <a:cubicBezTo>
                    <a:pt x="6435" y="1105"/>
                    <a:pt x="6522" y="1035"/>
                    <a:pt x="6541" y="935"/>
                  </a:cubicBezTo>
                  <a:cubicBezTo>
                    <a:pt x="6562" y="838"/>
                    <a:pt x="6506" y="735"/>
                    <a:pt x="6413" y="700"/>
                  </a:cubicBezTo>
                  <a:cubicBezTo>
                    <a:pt x="6378" y="684"/>
                    <a:pt x="5506" y="325"/>
                    <a:pt x="4300" y="130"/>
                  </a:cubicBezTo>
                  <a:cubicBezTo>
                    <a:pt x="3863" y="56"/>
                    <a:pt x="3349" y="0"/>
                    <a:pt x="2802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7125250" y="2139950"/>
              <a:ext cx="53125" cy="139575"/>
            </a:xfrm>
            <a:custGeom>
              <a:avLst/>
              <a:gdLst/>
              <a:ahLst/>
              <a:cxnLst/>
              <a:rect l="l" t="t" r="r" b="b"/>
              <a:pathLst>
                <a:path w="2125" h="5583" extrusionOk="0">
                  <a:moveTo>
                    <a:pt x="411" y="0"/>
                  </a:moveTo>
                  <a:cubicBezTo>
                    <a:pt x="337" y="0"/>
                    <a:pt x="266" y="39"/>
                    <a:pt x="227" y="110"/>
                  </a:cubicBezTo>
                  <a:cubicBezTo>
                    <a:pt x="171" y="217"/>
                    <a:pt x="206" y="345"/>
                    <a:pt x="309" y="402"/>
                  </a:cubicBezTo>
                  <a:cubicBezTo>
                    <a:pt x="1232" y="899"/>
                    <a:pt x="1700" y="1654"/>
                    <a:pt x="1700" y="2634"/>
                  </a:cubicBezTo>
                  <a:cubicBezTo>
                    <a:pt x="1700" y="3726"/>
                    <a:pt x="1120" y="4675"/>
                    <a:pt x="145" y="5183"/>
                  </a:cubicBezTo>
                  <a:cubicBezTo>
                    <a:pt x="43" y="5234"/>
                    <a:pt x="1" y="5362"/>
                    <a:pt x="53" y="5466"/>
                  </a:cubicBezTo>
                  <a:cubicBezTo>
                    <a:pt x="93" y="5542"/>
                    <a:pt x="166" y="5583"/>
                    <a:pt x="242" y="5583"/>
                  </a:cubicBezTo>
                  <a:cubicBezTo>
                    <a:pt x="278" y="5583"/>
                    <a:pt x="309" y="5573"/>
                    <a:pt x="339" y="5558"/>
                  </a:cubicBezTo>
                  <a:cubicBezTo>
                    <a:pt x="1459" y="4983"/>
                    <a:pt x="2125" y="3885"/>
                    <a:pt x="2125" y="2634"/>
                  </a:cubicBezTo>
                  <a:cubicBezTo>
                    <a:pt x="2125" y="2090"/>
                    <a:pt x="2002" y="1602"/>
                    <a:pt x="1751" y="1176"/>
                  </a:cubicBezTo>
                  <a:cubicBezTo>
                    <a:pt x="1485" y="714"/>
                    <a:pt x="1063" y="325"/>
                    <a:pt x="514" y="27"/>
                  </a:cubicBezTo>
                  <a:cubicBezTo>
                    <a:pt x="482" y="9"/>
                    <a:pt x="446" y="0"/>
                    <a:pt x="411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6853875" y="2231125"/>
              <a:ext cx="263475" cy="172700"/>
            </a:xfrm>
            <a:custGeom>
              <a:avLst/>
              <a:gdLst/>
              <a:ahLst/>
              <a:cxnLst/>
              <a:rect l="l" t="t" r="r" b="b"/>
              <a:pathLst>
                <a:path w="10539" h="6908" extrusionOk="0">
                  <a:moveTo>
                    <a:pt x="2844" y="1"/>
                  </a:moveTo>
                  <a:cubicBezTo>
                    <a:pt x="2835" y="1"/>
                    <a:pt x="2826" y="1"/>
                    <a:pt x="2817" y="3"/>
                  </a:cubicBezTo>
                  <a:cubicBezTo>
                    <a:pt x="2329" y="48"/>
                    <a:pt x="1919" y="146"/>
                    <a:pt x="1559" y="295"/>
                  </a:cubicBezTo>
                  <a:cubicBezTo>
                    <a:pt x="375" y="787"/>
                    <a:pt x="0" y="1798"/>
                    <a:pt x="154" y="2588"/>
                  </a:cubicBezTo>
                  <a:cubicBezTo>
                    <a:pt x="242" y="3019"/>
                    <a:pt x="488" y="3409"/>
                    <a:pt x="846" y="3681"/>
                  </a:cubicBezTo>
                  <a:cubicBezTo>
                    <a:pt x="1232" y="3979"/>
                    <a:pt x="1744" y="4137"/>
                    <a:pt x="2319" y="4137"/>
                  </a:cubicBezTo>
                  <a:cubicBezTo>
                    <a:pt x="3114" y="4137"/>
                    <a:pt x="3730" y="4394"/>
                    <a:pt x="4059" y="4860"/>
                  </a:cubicBezTo>
                  <a:cubicBezTo>
                    <a:pt x="4372" y="5312"/>
                    <a:pt x="4407" y="5938"/>
                    <a:pt x="4161" y="6626"/>
                  </a:cubicBezTo>
                  <a:cubicBezTo>
                    <a:pt x="4135" y="6697"/>
                    <a:pt x="4151" y="6780"/>
                    <a:pt x="4202" y="6837"/>
                  </a:cubicBezTo>
                  <a:cubicBezTo>
                    <a:pt x="4244" y="6882"/>
                    <a:pt x="4299" y="6908"/>
                    <a:pt x="4361" y="6908"/>
                  </a:cubicBezTo>
                  <a:cubicBezTo>
                    <a:pt x="4377" y="6908"/>
                    <a:pt x="4391" y="6908"/>
                    <a:pt x="4407" y="6903"/>
                  </a:cubicBezTo>
                  <a:cubicBezTo>
                    <a:pt x="4464" y="6892"/>
                    <a:pt x="5854" y="6559"/>
                    <a:pt x="6418" y="5574"/>
                  </a:cubicBezTo>
                  <a:cubicBezTo>
                    <a:pt x="6675" y="5118"/>
                    <a:pt x="6721" y="4604"/>
                    <a:pt x="6541" y="4040"/>
                  </a:cubicBezTo>
                  <a:cubicBezTo>
                    <a:pt x="6373" y="3501"/>
                    <a:pt x="6382" y="3112"/>
                    <a:pt x="6567" y="2859"/>
                  </a:cubicBezTo>
                  <a:cubicBezTo>
                    <a:pt x="6650" y="2747"/>
                    <a:pt x="6773" y="2655"/>
                    <a:pt x="6922" y="2588"/>
                  </a:cubicBezTo>
                  <a:cubicBezTo>
                    <a:pt x="7470" y="2331"/>
                    <a:pt x="8414" y="2331"/>
                    <a:pt x="9399" y="2331"/>
                  </a:cubicBezTo>
                  <a:cubicBezTo>
                    <a:pt x="9728" y="2331"/>
                    <a:pt x="10051" y="2295"/>
                    <a:pt x="10353" y="2224"/>
                  </a:cubicBezTo>
                  <a:cubicBezTo>
                    <a:pt x="10467" y="2193"/>
                    <a:pt x="10538" y="2080"/>
                    <a:pt x="10512" y="1967"/>
                  </a:cubicBezTo>
                  <a:cubicBezTo>
                    <a:pt x="10490" y="1866"/>
                    <a:pt x="10401" y="1802"/>
                    <a:pt x="10305" y="1802"/>
                  </a:cubicBezTo>
                  <a:cubicBezTo>
                    <a:pt x="10289" y="1802"/>
                    <a:pt x="10272" y="1804"/>
                    <a:pt x="10256" y="1808"/>
                  </a:cubicBezTo>
                  <a:cubicBezTo>
                    <a:pt x="9984" y="1874"/>
                    <a:pt x="9697" y="1905"/>
                    <a:pt x="9399" y="1905"/>
                  </a:cubicBezTo>
                  <a:cubicBezTo>
                    <a:pt x="8332" y="1905"/>
                    <a:pt x="7372" y="1905"/>
                    <a:pt x="6742" y="2198"/>
                  </a:cubicBezTo>
                  <a:cubicBezTo>
                    <a:pt x="6070" y="2423"/>
                    <a:pt x="5279" y="2921"/>
                    <a:pt x="5044" y="3655"/>
                  </a:cubicBezTo>
                  <a:cubicBezTo>
                    <a:pt x="5007" y="3768"/>
                    <a:pt x="5069" y="3886"/>
                    <a:pt x="5182" y="3922"/>
                  </a:cubicBezTo>
                  <a:cubicBezTo>
                    <a:pt x="5203" y="3927"/>
                    <a:pt x="5223" y="3932"/>
                    <a:pt x="5243" y="3932"/>
                  </a:cubicBezTo>
                  <a:cubicBezTo>
                    <a:pt x="5336" y="3932"/>
                    <a:pt x="5418" y="3875"/>
                    <a:pt x="5449" y="3783"/>
                  </a:cubicBezTo>
                  <a:cubicBezTo>
                    <a:pt x="5520" y="3553"/>
                    <a:pt x="5710" y="3280"/>
                    <a:pt x="6034" y="3034"/>
                  </a:cubicBezTo>
                  <a:lnTo>
                    <a:pt x="6034" y="3034"/>
                  </a:lnTo>
                  <a:cubicBezTo>
                    <a:pt x="5961" y="3342"/>
                    <a:pt x="5998" y="3716"/>
                    <a:pt x="6136" y="4168"/>
                  </a:cubicBezTo>
                  <a:cubicBezTo>
                    <a:pt x="6280" y="4614"/>
                    <a:pt x="6249" y="5014"/>
                    <a:pt x="6049" y="5364"/>
                  </a:cubicBezTo>
                  <a:cubicBezTo>
                    <a:pt x="5741" y="5907"/>
                    <a:pt x="5085" y="6221"/>
                    <a:pt x="4675" y="6375"/>
                  </a:cubicBezTo>
                  <a:cubicBezTo>
                    <a:pt x="4828" y="5702"/>
                    <a:pt x="4736" y="5092"/>
                    <a:pt x="4402" y="4620"/>
                  </a:cubicBezTo>
                  <a:cubicBezTo>
                    <a:pt x="3997" y="4035"/>
                    <a:pt x="3252" y="3711"/>
                    <a:pt x="2319" y="3711"/>
                  </a:cubicBezTo>
                  <a:cubicBezTo>
                    <a:pt x="1836" y="3711"/>
                    <a:pt x="1417" y="3588"/>
                    <a:pt x="1104" y="3347"/>
                  </a:cubicBezTo>
                  <a:cubicBezTo>
                    <a:pt x="827" y="3136"/>
                    <a:pt x="636" y="2835"/>
                    <a:pt x="569" y="2506"/>
                  </a:cubicBezTo>
                  <a:cubicBezTo>
                    <a:pt x="503" y="2167"/>
                    <a:pt x="564" y="1808"/>
                    <a:pt x="744" y="1500"/>
                  </a:cubicBezTo>
                  <a:cubicBezTo>
                    <a:pt x="944" y="1152"/>
                    <a:pt x="1282" y="870"/>
                    <a:pt x="1724" y="685"/>
                  </a:cubicBezTo>
                  <a:cubicBezTo>
                    <a:pt x="2042" y="557"/>
                    <a:pt x="2416" y="469"/>
                    <a:pt x="2858" y="423"/>
                  </a:cubicBezTo>
                  <a:cubicBezTo>
                    <a:pt x="2975" y="413"/>
                    <a:pt x="3063" y="304"/>
                    <a:pt x="3048" y="192"/>
                  </a:cubicBezTo>
                  <a:cubicBezTo>
                    <a:pt x="3038" y="84"/>
                    <a:pt x="2950" y="1"/>
                    <a:pt x="2844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7055625" y="2049925"/>
              <a:ext cx="110450" cy="110325"/>
            </a:xfrm>
            <a:custGeom>
              <a:avLst/>
              <a:gdLst/>
              <a:ahLst/>
              <a:cxnLst/>
              <a:rect l="l" t="t" r="r" b="b"/>
              <a:pathLst>
                <a:path w="4418" h="4413" extrusionOk="0">
                  <a:moveTo>
                    <a:pt x="2207" y="423"/>
                  </a:moveTo>
                  <a:cubicBezTo>
                    <a:pt x="2210" y="423"/>
                    <a:pt x="2214" y="424"/>
                    <a:pt x="2217" y="427"/>
                  </a:cubicBezTo>
                  <a:lnTo>
                    <a:pt x="2222" y="432"/>
                  </a:lnTo>
                  <a:lnTo>
                    <a:pt x="2319" y="940"/>
                  </a:lnTo>
                  <a:cubicBezTo>
                    <a:pt x="2442" y="1519"/>
                    <a:pt x="2894" y="1976"/>
                    <a:pt x="3479" y="2094"/>
                  </a:cubicBezTo>
                  <a:lnTo>
                    <a:pt x="3981" y="2196"/>
                  </a:lnTo>
                  <a:lnTo>
                    <a:pt x="3986" y="2196"/>
                  </a:lnTo>
                  <a:cubicBezTo>
                    <a:pt x="3993" y="2202"/>
                    <a:pt x="3993" y="2212"/>
                    <a:pt x="3993" y="2212"/>
                  </a:cubicBezTo>
                  <a:cubicBezTo>
                    <a:pt x="3986" y="2212"/>
                    <a:pt x="3986" y="2217"/>
                    <a:pt x="3981" y="2217"/>
                  </a:cubicBezTo>
                  <a:lnTo>
                    <a:pt x="3474" y="2319"/>
                  </a:lnTo>
                  <a:cubicBezTo>
                    <a:pt x="2894" y="2438"/>
                    <a:pt x="2442" y="2889"/>
                    <a:pt x="2319" y="3474"/>
                  </a:cubicBezTo>
                  <a:lnTo>
                    <a:pt x="2222" y="3977"/>
                  </a:lnTo>
                  <a:cubicBezTo>
                    <a:pt x="2217" y="3982"/>
                    <a:pt x="2217" y="3988"/>
                    <a:pt x="2217" y="3988"/>
                  </a:cubicBezTo>
                  <a:lnTo>
                    <a:pt x="2201" y="3988"/>
                  </a:lnTo>
                  <a:cubicBezTo>
                    <a:pt x="2201" y="3988"/>
                    <a:pt x="2196" y="3982"/>
                    <a:pt x="2196" y="3977"/>
                  </a:cubicBezTo>
                  <a:lnTo>
                    <a:pt x="2094" y="3474"/>
                  </a:lnTo>
                  <a:cubicBezTo>
                    <a:pt x="1976" y="2889"/>
                    <a:pt x="1524" y="2438"/>
                    <a:pt x="939" y="2319"/>
                  </a:cubicBezTo>
                  <a:lnTo>
                    <a:pt x="436" y="2217"/>
                  </a:lnTo>
                  <a:cubicBezTo>
                    <a:pt x="432" y="2217"/>
                    <a:pt x="432" y="2212"/>
                    <a:pt x="427" y="2212"/>
                  </a:cubicBezTo>
                  <a:lnTo>
                    <a:pt x="427" y="2196"/>
                  </a:lnTo>
                  <a:lnTo>
                    <a:pt x="436" y="2196"/>
                  </a:lnTo>
                  <a:lnTo>
                    <a:pt x="939" y="2094"/>
                  </a:lnTo>
                  <a:cubicBezTo>
                    <a:pt x="1524" y="1976"/>
                    <a:pt x="1976" y="1519"/>
                    <a:pt x="2094" y="940"/>
                  </a:cubicBezTo>
                  <a:lnTo>
                    <a:pt x="2196" y="432"/>
                  </a:lnTo>
                  <a:lnTo>
                    <a:pt x="2201" y="427"/>
                  </a:lnTo>
                  <a:cubicBezTo>
                    <a:pt x="2201" y="424"/>
                    <a:pt x="2204" y="423"/>
                    <a:pt x="2207" y="423"/>
                  </a:cubicBezTo>
                  <a:close/>
                  <a:moveTo>
                    <a:pt x="2207" y="1"/>
                  </a:moveTo>
                  <a:cubicBezTo>
                    <a:pt x="2001" y="1"/>
                    <a:pt x="1822" y="145"/>
                    <a:pt x="1781" y="349"/>
                  </a:cubicBezTo>
                  <a:lnTo>
                    <a:pt x="1678" y="853"/>
                  </a:lnTo>
                  <a:cubicBezTo>
                    <a:pt x="1596" y="1268"/>
                    <a:pt x="1273" y="1592"/>
                    <a:pt x="858" y="1679"/>
                  </a:cubicBezTo>
                  <a:lnTo>
                    <a:pt x="349" y="1776"/>
                  </a:lnTo>
                  <a:cubicBezTo>
                    <a:pt x="145" y="1822"/>
                    <a:pt x="1" y="1997"/>
                    <a:pt x="1" y="2207"/>
                  </a:cubicBezTo>
                  <a:cubicBezTo>
                    <a:pt x="1" y="2418"/>
                    <a:pt x="145" y="2591"/>
                    <a:pt x="349" y="2633"/>
                  </a:cubicBezTo>
                  <a:lnTo>
                    <a:pt x="858" y="2735"/>
                  </a:lnTo>
                  <a:cubicBezTo>
                    <a:pt x="1273" y="2818"/>
                    <a:pt x="1596" y="3141"/>
                    <a:pt x="1678" y="3557"/>
                  </a:cubicBezTo>
                  <a:lnTo>
                    <a:pt x="1781" y="4064"/>
                  </a:lnTo>
                  <a:cubicBezTo>
                    <a:pt x="1822" y="4270"/>
                    <a:pt x="2001" y="4413"/>
                    <a:pt x="2207" y="4413"/>
                  </a:cubicBezTo>
                  <a:cubicBezTo>
                    <a:pt x="2416" y="4413"/>
                    <a:pt x="2596" y="4270"/>
                    <a:pt x="2638" y="4064"/>
                  </a:cubicBezTo>
                  <a:lnTo>
                    <a:pt x="2740" y="3557"/>
                  </a:lnTo>
                  <a:cubicBezTo>
                    <a:pt x="2823" y="3141"/>
                    <a:pt x="3145" y="2818"/>
                    <a:pt x="3562" y="2735"/>
                  </a:cubicBezTo>
                  <a:lnTo>
                    <a:pt x="4064" y="2633"/>
                  </a:lnTo>
                  <a:cubicBezTo>
                    <a:pt x="4274" y="2591"/>
                    <a:pt x="4417" y="2418"/>
                    <a:pt x="4417" y="2207"/>
                  </a:cubicBezTo>
                  <a:cubicBezTo>
                    <a:pt x="4417" y="1997"/>
                    <a:pt x="4274" y="1822"/>
                    <a:pt x="4064" y="1776"/>
                  </a:cubicBezTo>
                  <a:lnTo>
                    <a:pt x="3562" y="1679"/>
                  </a:lnTo>
                  <a:cubicBezTo>
                    <a:pt x="3145" y="1592"/>
                    <a:pt x="2823" y="1268"/>
                    <a:pt x="2740" y="853"/>
                  </a:cubicBezTo>
                  <a:lnTo>
                    <a:pt x="2638" y="349"/>
                  </a:lnTo>
                  <a:cubicBezTo>
                    <a:pt x="2596" y="145"/>
                    <a:pt x="2416" y="1"/>
                    <a:pt x="2207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6897100" y="2207825"/>
              <a:ext cx="110325" cy="110350"/>
            </a:xfrm>
            <a:custGeom>
              <a:avLst/>
              <a:gdLst/>
              <a:ahLst/>
              <a:cxnLst/>
              <a:rect l="l" t="t" r="r" b="b"/>
              <a:pathLst>
                <a:path w="4413" h="4414" extrusionOk="0">
                  <a:moveTo>
                    <a:pt x="2206" y="422"/>
                  </a:moveTo>
                  <a:cubicBezTo>
                    <a:pt x="2210" y="422"/>
                    <a:pt x="2214" y="424"/>
                    <a:pt x="2217" y="426"/>
                  </a:cubicBezTo>
                  <a:lnTo>
                    <a:pt x="2217" y="431"/>
                  </a:lnTo>
                  <a:lnTo>
                    <a:pt x="2319" y="940"/>
                  </a:lnTo>
                  <a:cubicBezTo>
                    <a:pt x="2437" y="1520"/>
                    <a:pt x="2889" y="1975"/>
                    <a:pt x="3474" y="2093"/>
                  </a:cubicBezTo>
                  <a:lnTo>
                    <a:pt x="3981" y="2197"/>
                  </a:lnTo>
                  <a:lnTo>
                    <a:pt x="3986" y="2197"/>
                  </a:lnTo>
                  <a:cubicBezTo>
                    <a:pt x="3992" y="2202"/>
                    <a:pt x="3992" y="2212"/>
                    <a:pt x="3986" y="2217"/>
                  </a:cubicBezTo>
                  <a:lnTo>
                    <a:pt x="3981" y="2217"/>
                  </a:lnTo>
                  <a:lnTo>
                    <a:pt x="3474" y="2320"/>
                  </a:lnTo>
                  <a:cubicBezTo>
                    <a:pt x="2889" y="2437"/>
                    <a:pt x="2437" y="2889"/>
                    <a:pt x="2319" y="3474"/>
                  </a:cubicBezTo>
                  <a:lnTo>
                    <a:pt x="2217" y="3982"/>
                  </a:lnTo>
                  <a:lnTo>
                    <a:pt x="2217" y="3987"/>
                  </a:lnTo>
                  <a:lnTo>
                    <a:pt x="2196" y="3987"/>
                  </a:lnTo>
                  <a:lnTo>
                    <a:pt x="2196" y="3982"/>
                  </a:lnTo>
                  <a:lnTo>
                    <a:pt x="2094" y="3474"/>
                  </a:lnTo>
                  <a:cubicBezTo>
                    <a:pt x="1975" y="2889"/>
                    <a:pt x="1523" y="2437"/>
                    <a:pt x="939" y="2320"/>
                  </a:cubicBezTo>
                  <a:lnTo>
                    <a:pt x="431" y="2217"/>
                  </a:lnTo>
                  <a:lnTo>
                    <a:pt x="426" y="2217"/>
                  </a:lnTo>
                  <a:lnTo>
                    <a:pt x="426" y="2197"/>
                  </a:lnTo>
                  <a:lnTo>
                    <a:pt x="431" y="2197"/>
                  </a:lnTo>
                  <a:lnTo>
                    <a:pt x="939" y="2093"/>
                  </a:lnTo>
                  <a:cubicBezTo>
                    <a:pt x="1523" y="1975"/>
                    <a:pt x="1975" y="1520"/>
                    <a:pt x="2094" y="940"/>
                  </a:cubicBezTo>
                  <a:lnTo>
                    <a:pt x="2196" y="431"/>
                  </a:lnTo>
                  <a:lnTo>
                    <a:pt x="2196" y="426"/>
                  </a:lnTo>
                  <a:cubicBezTo>
                    <a:pt x="2198" y="424"/>
                    <a:pt x="2202" y="422"/>
                    <a:pt x="2206" y="422"/>
                  </a:cubicBezTo>
                  <a:close/>
                  <a:moveTo>
                    <a:pt x="2207" y="0"/>
                  </a:moveTo>
                  <a:cubicBezTo>
                    <a:pt x="1996" y="0"/>
                    <a:pt x="1821" y="144"/>
                    <a:pt x="1781" y="350"/>
                  </a:cubicBezTo>
                  <a:lnTo>
                    <a:pt x="1677" y="852"/>
                  </a:lnTo>
                  <a:cubicBezTo>
                    <a:pt x="1591" y="1267"/>
                    <a:pt x="1267" y="1591"/>
                    <a:pt x="852" y="1678"/>
                  </a:cubicBezTo>
                  <a:lnTo>
                    <a:pt x="349" y="1781"/>
                  </a:lnTo>
                  <a:cubicBezTo>
                    <a:pt x="144" y="1821"/>
                    <a:pt x="0" y="1996"/>
                    <a:pt x="0" y="2207"/>
                  </a:cubicBezTo>
                  <a:cubicBezTo>
                    <a:pt x="0" y="2417"/>
                    <a:pt x="144" y="2591"/>
                    <a:pt x="349" y="2633"/>
                  </a:cubicBezTo>
                  <a:lnTo>
                    <a:pt x="852" y="2735"/>
                  </a:lnTo>
                  <a:cubicBezTo>
                    <a:pt x="1267" y="2822"/>
                    <a:pt x="1591" y="3140"/>
                    <a:pt x="1677" y="3556"/>
                  </a:cubicBezTo>
                  <a:lnTo>
                    <a:pt x="1781" y="4063"/>
                  </a:lnTo>
                  <a:cubicBezTo>
                    <a:pt x="1821" y="4269"/>
                    <a:pt x="1996" y="4413"/>
                    <a:pt x="2207" y="4413"/>
                  </a:cubicBezTo>
                  <a:cubicBezTo>
                    <a:pt x="2416" y="4413"/>
                    <a:pt x="2591" y="4269"/>
                    <a:pt x="2632" y="4063"/>
                  </a:cubicBezTo>
                  <a:lnTo>
                    <a:pt x="2735" y="3556"/>
                  </a:lnTo>
                  <a:cubicBezTo>
                    <a:pt x="2822" y="3140"/>
                    <a:pt x="3145" y="2822"/>
                    <a:pt x="3561" y="2735"/>
                  </a:cubicBezTo>
                  <a:lnTo>
                    <a:pt x="4064" y="2633"/>
                  </a:lnTo>
                  <a:cubicBezTo>
                    <a:pt x="4269" y="2591"/>
                    <a:pt x="4412" y="2417"/>
                    <a:pt x="4412" y="2207"/>
                  </a:cubicBezTo>
                  <a:cubicBezTo>
                    <a:pt x="4412" y="1996"/>
                    <a:pt x="4269" y="1821"/>
                    <a:pt x="4064" y="1781"/>
                  </a:cubicBezTo>
                  <a:lnTo>
                    <a:pt x="3561" y="1678"/>
                  </a:lnTo>
                  <a:cubicBezTo>
                    <a:pt x="3145" y="1591"/>
                    <a:pt x="2822" y="1267"/>
                    <a:pt x="2735" y="852"/>
                  </a:cubicBezTo>
                  <a:lnTo>
                    <a:pt x="2632" y="350"/>
                  </a:lnTo>
                  <a:cubicBezTo>
                    <a:pt x="2591" y="144"/>
                    <a:pt x="2416" y="0"/>
                    <a:pt x="2207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8"/>
          <p:cNvGrpSpPr/>
          <p:nvPr/>
        </p:nvGrpSpPr>
        <p:grpSpPr>
          <a:xfrm>
            <a:off x="7728798" y="1296881"/>
            <a:ext cx="695193" cy="691589"/>
            <a:chOff x="3812750" y="3172500"/>
            <a:chExt cx="356875" cy="355025"/>
          </a:xfrm>
        </p:grpSpPr>
        <p:sp>
          <p:nvSpPr>
            <p:cNvPr id="899" name="Google Shape;899;p38"/>
            <p:cNvSpPr/>
            <p:nvPr/>
          </p:nvSpPr>
          <p:spPr>
            <a:xfrm>
              <a:off x="3838675" y="3372275"/>
              <a:ext cx="10400" cy="24350"/>
            </a:xfrm>
            <a:custGeom>
              <a:avLst/>
              <a:gdLst/>
              <a:ahLst/>
              <a:cxnLst/>
              <a:rect l="l" t="t" r="r" b="b"/>
              <a:pathLst>
                <a:path w="416" h="974" extrusionOk="0">
                  <a:moveTo>
                    <a:pt x="205" y="0"/>
                  </a:moveTo>
                  <a:cubicBezTo>
                    <a:pt x="197" y="0"/>
                    <a:pt x="189" y="1"/>
                    <a:pt x="180" y="2"/>
                  </a:cubicBezTo>
                  <a:cubicBezTo>
                    <a:pt x="77" y="18"/>
                    <a:pt x="1" y="110"/>
                    <a:pt x="1" y="217"/>
                  </a:cubicBezTo>
                  <a:lnTo>
                    <a:pt x="1" y="756"/>
                  </a:lnTo>
                  <a:cubicBezTo>
                    <a:pt x="1" y="863"/>
                    <a:pt x="77" y="962"/>
                    <a:pt x="180" y="972"/>
                  </a:cubicBezTo>
                  <a:cubicBezTo>
                    <a:pt x="189" y="973"/>
                    <a:pt x="198" y="973"/>
                    <a:pt x="206" y="973"/>
                  </a:cubicBezTo>
                  <a:cubicBezTo>
                    <a:pt x="323" y="973"/>
                    <a:pt x="416" y="881"/>
                    <a:pt x="416" y="766"/>
                  </a:cubicBezTo>
                  <a:lnTo>
                    <a:pt x="416" y="212"/>
                  </a:lnTo>
                  <a:cubicBezTo>
                    <a:pt x="416" y="97"/>
                    <a:pt x="322" y="0"/>
                    <a:pt x="20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3838675" y="3409850"/>
              <a:ext cx="10400" cy="24350"/>
            </a:xfrm>
            <a:custGeom>
              <a:avLst/>
              <a:gdLst/>
              <a:ahLst/>
              <a:cxnLst/>
              <a:rect l="l" t="t" r="r" b="b"/>
              <a:pathLst>
                <a:path w="416" h="974" extrusionOk="0">
                  <a:moveTo>
                    <a:pt x="206" y="0"/>
                  </a:moveTo>
                  <a:cubicBezTo>
                    <a:pt x="198" y="0"/>
                    <a:pt x="189" y="1"/>
                    <a:pt x="180" y="2"/>
                  </a:cubicBezTo>
                  <a:cubicBezTo>
                    <a:pt x="77" y="18"/>
                    <a:pt x="1" y="110"/>
                    <a:pt x="1" y="217"/>
                  </a:cubicBezTo>
                  <a:lnTo>
                    <a:pt x="1" y="757"/>
                  </a:lnTo>
                  <a:cubicBezTo>
                    <a:pt x="1" y="864"/>
                    <a:pt x="77" y="961"/>
                    <a:pt x="180" y="972"/>
                  </a:cubicBezTo>
                  <a:cubicBezTo>
                    <a:pt x="189" y="973"/>
                    <a:pt x="198" y="974"/>
                    <a:pt x="206" y="974"/>
                  </a:cubicBezTo>
                  <a:cubicBezTo>
                    <a:pt x="323" y="974"/>
                    <a:pt x="416" y="881"/>
                    <a:pt x="416" y="767"/>
                  </a:cubicBezTo>
                  <a:lnTo>
                    <a:pt x="416" y="208"/>
                  </a:lnTo>
                  <a:cubicBezTo>
                    <a:pt x="416" y="93"/>
                    <a:pt x="323" y="0"/>
                    <a:pt x="206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850350" y="3397700"/>
              <a:ext cx="24775" cy="10550"/>
            </a:xfrm>
            <a:custGeom>
              <a:avLst/>
              <a:gdLst/>
              <a:ahLst/>
              <a:cxnLst/>
              <a:rect l="l" t="t" r="r" b="b"/>
              <a:pathLst>
                <a:path w="991" h="422" extrusionOk="0">
                  <a:moveTo>
                    <a:pt x="231" y="0"/>
                  </a:moveTo>
                  <a:cubicBezTo>
                    <a:pt x="123" y="0"/>
                    <a:pt x="26" y="78"/>
                    <a:pt x="15" y="185"/>
                  </a:cubicBezTo>
                  <a:cubicBezTo>
                    <a:pt x="0" y="314"/>
                    <a:pt x="98" y="421"/>
                    <a:pt x="221" y="421"/>
                  </a:cubicBezTo>
                  <a:lnTo>
                    <a:pt x="765" y="421"/>
                  </a:lnTo>
                  <a:cubicBezTo>
                    <a:pt x="883" y="421"/>
                    <a:pt x="980" y="334"/>
                    <a:pt x="985" y="216"/>
                  </a:cubicBezTo>
                  <a:cubicBezTo>
                    <a:pt x="990" y="99"/>
                    <a:pt x="893" y="0"/>
                    <a:pt x="77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812750" y="3397700"/>
              <a:ext cx="24775" cy="10550"/>
            </a:xfrm>
            <a:custGeom>
              <a:avLst/>
              <a:gdLst/>
              <a:ahLst/>
              <a:cxnLst/>
              <a:rect l="l" t="t" r="r" b="b"/>
              <a:pathLst>
                <a:path w="991" h="422" extrusionOk="0">
                  <a:moveTo>
                    <a:pt x="232" y="0"/>
                  </a:moveTo>
                  <a:cubicBezTo>
                    <a:pt x="124" y="0"/>
                    <a:pt x="27" y="78"/>
                    <a:pt x="17" y="185"/>
                  </a:cubicBezTo>
                  <a:cubicBezTo>
                    <a:pt x="1" y="314"/>
                    <a:pt x="98" y="421"/>
                    <a:pt x="221" y="421"/>
                  </a:cubicBezTo>
                  <a:lnTo>
                    <a:pt x="770" y="421"/>
                  </a:lnTo>
                  <a:cubicBezTo>
                    <a:pt x="884" y="421"/>
                    <a:pt x="986" y="334"/>
                    <a:pt x="986" y="216"/>
                  </a:cubicBezTo>
                  <a:cubicBezTo>
                    <a:pt x="991" y="99"/>
                    <a:pt x="894" y="0"/>
                    <a:pt x="77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3817500" y="3172500"/>
              <a:ext cx="285425" cy="189825"/>
            </a:xfrm>
            <a:custGeom>
              <a:avLst/>
              <a:gdLst/>
              <a:ahLst/>
              <a:cxnLst/>
              <a:rect l="l" t="t" r="r" b="b"/>
              <a:pathLst>
                <a:path w="11417" h="7593" extrusionOk="0">
                  <a:moveTo>
                    <a:pt x="1540" y="0"/>
                  </a:moveTo>
                  <a:cubicBezTo>
                    <a:pt x="689" y="0"/>
                    <a:pt x="1" y="692"/>
                    <a:pt x="1" y="1539"/>
                  </a:cubicBezTo>
                  <a:cubicBezTo>
                    <a:pt x="1" y="2385"/>
                    <a:pt x="689" y="3078"/>
                    <a:pt x="1540" y="3078"/>
                  </a:cubicBezTo>
                  <a:cubicBezTo>
                    <a:pt x="1760" y="3078"/>
                    <a:pt x="1971" y="3032"/>
                    <a:pt x="2171" y="2939"/>
                  </a:cubicBezTo>
                  <a:cubicBezTo>
                    <a:pt x="2283" y="2889"/>
                    <a:pt x="2330" y="2750"/>
                    <a:pt x="2264" y="2636"/>
                  </a:cubicBezTo>
                  <a:cubicBezTo>
                    <a:pt x="2224" y="2575"/>
                    <a:pt x="2153" y="2542"/>
                    <a:pt x="2082" y="2542"/>
                  </a:cubicBezTo>
                  <a:cubicBezTo>
                    <a:pt x="2053" y="2542"/>
                    <a:pt x="2024" y="2548"/>
                    <a:pt x="1997" y="2560"/>
                  </a:cubicBezTo>
                  <a:cubicBezTo>
                    <a:pt x="1852" y="2626"/>
                    <a:pt x="1694" y="2657"/>
                    <a:pt x="1535" y="2657"/>
                  </a:cubicBezTo>
                  <a:cubicBezTo>
                    <a:pt x="1002" y="2657"/>
                    <a:pt x="540" y="2278"/>
                    <a:pt x="443" y="1760"/>
                  </a:cubicBezTo>
                  <a:cubicBezTo>
                    <a:pt x="305" y="1049"/>
                    <a:pt x="847" y="422"/>
                    <a:pt x="1536" y="422"/>
                  </a:cubicBezTo>
                  <a:cubicBezTo>
                    <a:pt x="1568" y="422"/>
                    <a:pt x="1600" y="423"/>
                    <a:pt x="1632" y="426"/>
                  </a:cubicBezTo>
                  <a:cubicBezTo>
                    <a:pt x="2212" y="472"/>
                    <a:pt x="2659" y="969"/>
                    <a:pt x="2659" y="1559"/>
                  </a:cubicBezTo>
                  <a:lnTo>
                    <a:pt x="2659" y="4551"/>
                  </a:lnTo>
                  <a:cubicBezTo>
                    <a:pt x="2659" y="4668"/>
                    <a:pt x="2749" y="4761"/>
                    <a:pt x="2866" y="4761"/>
                  </a:cubicBezTo>
                  <a:cubicBezTo>
                    <a:pt x="2882" y="4761"/>
                    <a:pt x="2898" y="4759"/>
                    <a:pt x="2915" y="4755"/>
                  </a:cubicBezTo>
                  <a:cubicBezTo>
                    <a:pt x="3012" y="4736"/>
                    <a:pt x="3079" y="4643"/>
                    <a:pt x="3079" y="4545"/>
                  </a:cubicBezTo>
                  <a:lnTo>
                    <a:pt x="3079" y="1539"/>
                  </a:lnTo>
                  <a:cubicBezTo>
                    <a:pt x="3079" y="1097"/>
                    <a:pt x="2889" y="703"/>
                    <a:pt x="2591" y="420"/>
                  </a:cubicBezTo>
                  <a:lnTo>
                    <a:pt x="9877" y="420"/>
                  </a:lnTo>
                  <a:cubicBezTo>
                    <a:pt x="10287" y="420"/>
                    <a:pt x="10667" y="646"/>
                    <a:pt x="10862" y="1005"/>
                  </a:cubicBezTo>
                  <a:cubicBezTo>
                    <a:pt x="10949" y="1170"/>
                    <a:pt x="11001" y="1354"/>
                    <a:pt x="11001" y="1539"/>
                  </a:cubicBezTo>
                  <a:lnTo>
                    <a:pt x="11001" y="7372"/>
                  </a:lnTo>
                  <a:cubicBezTo>
                    <a:pt x="11001" y="7490"/>
                    <a:pt x="11087" y="7587"/>
                    <a:pt x="11201" y="7592"/>
                  </a:cubicBezTo>
                  <a:cubicBezTo>
                    <a:pt x="11319" y="7592"/>
                    <a:pt x="11416" y="7500"/>
                    <a:pt x="11416" y="7383"/>
                  </a:cubicBezTo>
                  <a:lnTo>
                    <a:pt x="11416" y="1539"/>
                  </a:lnTo>
                  <a:cubicBezTo>
                    <a:pt x="11416" y="1282"/>
                    <a:pt x="11355" y="1031"/>
                    <a:pt x="11231" y="805"/>
                  </a:cubicBezTo>
                  <a:cubicBezTo>
                    <a:pt x="10959" y="308"/>
                    <a:pt x="10441" y="0"/>
                    <a:pt x="9877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3911400" y="3467225"/>
              <a:ext cx="26575" cy="42475"/>
            </a:xfrm>
            <a:custGeom>
              <a:avLst/>
              <a:gdLst/>
              <a:ahLst/>
              <a:cxnLst/>
              <a:rect l="l" t="t" r="r" b="b"/>
              <a:pathLst>
                <a:path w="1063" h="1699" extrusionOk="0">
                  <a:moveTo>
                    <a:pt x="852" y="1"/>
                  </a:moveTo>
                  <a:cubicBezTo>
                    <a:pt x="381" y="1"/>
                    <a:pt x="0" y="380"/>
                    <a:pt x="0" y="847"/>
                  </a:cubicBezTo>
                  <a:cubicBezTo>
                    <a:pt x="0" y="1320"/>
                    <a:pt x="381" y="1699"/>
                    <a:pt x="852" y="1699"/>
                  </a:cubicBezTo>
                  <a:cubicBezTo>
                    <a:pt x="965" y="1699"/>
                    <a:pt x="1063" y="1602"/>
                    <a:pt x="1063" y="1488"/>
                  </a:cubicBezTo>
                  <a:cubicBezTo>
                    <a:pt x="1063" y="1370"/>
                    <a:pt x="965" y="1278"/>
                    <a:pt x="852" y="1278"/>
                  </a:cubicBezTo>
                  <a:cubicBezTo>
                    <a:pt x="616" y="1278"/>
                    <a:pt x="421" y="1083"/>
                    <a:pt x="421" y="847"/>
                  </a:cubicBezTo>
                  <a:cubicBezTo>
                    <a:pt x="421" y="617"/>
                    <a:pt x="616" y="421"/>
                    <a:pt x="852" y="421"/>
                  </a:cubicBezTo>
                  <a:cubicBezTo>
                    <a:pt x="965" y="421"/>
                    <a:pt x="1063" y="328"/>
                    <a:pt x="1063" y="211"/>
                  </a:cubicBezTo>
                  <a:cubicBezTo>
                    <a:pt x="1063" y="93"/>
                    <a:pt x="965" y="1"/>
                    <a:pt x="852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3841225" y="3190200"/>
              <a:ext cx="26450" cy="42475"/>
            </a:xfrm>
            <a:custGeom>
              <a:avLst/>
              <a:gdLst/>
              <a:ahLst/>
              <a:cxnLst/>
              <a:rect l="l" t="t" r="r" b="b"/>
              <a:pathLst>
                <a:path w="1058" h="1699" extrusionOk="0">
                  <a:moveTo>
                    <a:pt x="848" y="0"/>
                  </a:moveTo>
                  <a:cubicBezTo>
                    <a:pt x="380" y="0"/>
                    <a:pt x="1" y="379"/>
                    <a:pt x="1" y="851"/>
                  </a:cubicBezTo>
                  <a:cubicBezTo>
                    <a:pt x="1" y="1319"/>
                    <a:pt x="380" y="1698"/>
                    <a:pt x="848" y="1698"/>
                  </a:cubicBezTo>
                  <a:cubicBezTo>
                    <a:pt x="965" y="1698"/>
                    <a:pt x="1057" y="1606"/>
                    <a:pt x="1057" y="1487"/>
                  </a:cubicBezTo>
                  <a:cubicBezTo>
                    <a:pt x="1057" y="1369"/>
                    <a:pt x="965" y="1277"/>
                    <a:pt x="848" y="1277"/>
                  </a:cubicBezTo>
                  <a:cubicBezTo>
                    <a:pt x="612" y="1277"/>
                    <a:pt x="422" y="1087"/>
                    <a:pt x="422" y="851"/>
                  </a:cubicBezTo>
                  <a:cubicBezTo>
                    <a:pt x="422" y="616"/>
                    <a:pt x="612" y="420"/>
                    <a:pt x="848" y="420"/>
                  </a:cubicBezTo>
                  <a:cubicBezTo>
                    <a:pt x="965" y="420"/>
                    <a:pt x="1057" y="328"/>
                    <a:pt x="1057" y="211"/>
                  </a:cubicBezTo>
                  <a:cubicBezTo>
                    <a:pt x="1057" y="97"/>
                    <a:pt x="965" y="0"/>
                    <a:pt x="848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883950" y="3303300"/>
              <a:ext cx="285675" cy="224225"/>
            </a:xfrm>
            <a:custGeom>
              <a:avLst/>
              <a:gdLst/>
              <a:ahLst/>
              <a:cxnLst/>
              <a:rect l="l" t="t" r="r" b="b"/>
              <a:pathLst>
                <a:path w="11427" h="8969" extrusionOk="0">
                  <a:moveTo>
                    <a:pt x="1534" y="6281"/>
                  </a:moveTo>
                  <a:cubicBezTo>
                    <a:pt x="2156" y="6281"/>
                    <a:pt x="2663" y="6783"/>
                    <a:pt x="2663" y="7404"/>
                  </a:cubicBezTo>
                  <a:cubicBezTo>
                    <a:pt x="2663" y="8031"/>
                    <a:pt x="2156" y="8533"/>
                    <a:pt x="1534" y="8533"/>
                  </a:cubicBezTo>
                  <a:cubicBezTo>
                    <a:pt x="913" y="8533"/>
                    <a:pt x="406" y="8031"/>
                    <a:pt x="406" y="7404"/>
                  </a:cubicBezTo>
                  <a:cubicBezTo>
                    <a:pt x="406" y="6783"/>
                    <a:pt x="913" y="6281"/>
                    <a:pt x="1534" y="6281"/>
                  </a:cubicBezTo>
                  <a:close/>
                  <a:moveTo>
                    <a:pt x="9902" y="6291"/>
                  </a:moveTo>
                  <a:cubicBezTo>
                    <a:pt x="10584" y="6291"/>
                    <a:pt x="11123" y="6892"/>
                    <a:pt x="11021" y="7584"/>
                  </a:cubicBezTo>
                  <a:cubicBezTo>
                    <a:pt x="10944" y="8143"/>
                    <a:pt x="10451" y="8548"/>
                    <a:pt x="9887" y="8548"/>
                  </a:cubicBezTo>
                  <a:lnTo>
                    <a:pt x="2581" y="8548"/>
                  </a:lnTo>
                  <a:cubicBezTo>
                    <a:pt x="2883" y="8266"/>
                    <a:pt x="3073" y="7866"/>
                    <a:pt x="3073" y="7420"/>
                  </a:cubicBezTo>
                  <a:cubicBezTo>
                    <a:pt x="3073" y="6973"/>
                    <a:pt x="2883" y="6573"/>
                    <a:pt x="2581" y="6291"/>
                  </a:cubicBezTo>
                  <a:close/>
                  <a:moveTo>
                    <a:pt x="208" y="1"/>
                  </a:moveTo>
                  <a:cubicBezTo>
                    <a:pt x="91" y="1"/>
                    <a:pt x="1" y="94"/>
                    <a:pt x="1" y="212"/>
                  </a:cubicBezTo>
                  <a:lnTo>
                    <a:pt x="1" y="7420"/>
                  </a:lnTo>
                  <a:cubicBezTo>
                    <a:pt x="1" y="8271"/>
                    <a:pt x="693" y="8969"/>
                    <a:pt x="1550" y="8969"/>
                  </a:cubicBezTo>
                  <a:lnTo>
                    <a:pt x="9815" y="8969"/>
                  </a:lnTo>
                  <a:cubicBezTo>
                    <a:pt x="10646" y="8969"/>
                    <a:pt x="11344" y="8322"/>
                    <a:pt x="11385" y="7491"/>
                  </a:cubicBezTo>
                  <a:cubicBezTo>
                    <a:pt x="11426" y="6603"/>
                    <a:pt x="10718" y="5870"/>
                    <a:pt x="9845" y="5870"/>
                  </a:cubicBezTo>
                  <a:lnTo>
                    <a:pt x="8758" y="5870"/>
                  </a:lnTo>
                  <a:lnTo>
                    <a:pt x="8758" y="4792"/>
                  </a:lnTo>
                  <a:cubicBezTo>
                    <a:pt x="8758" y="4685"/>
                    <a:pt x="8682" y="4593"/>
                    <a:pt x="8573" y="4577"/>
                  </a:cubicBezTo>
                  <a:cubicBezTo>
                    <a:pt x="8565" y="4576"/>
                    <a:pt x="8557" y="4575"/>
                    <a:pt x="8549" y="4575"/>
                  </a:cubicBezTo>
                  <a:cubicBezTo>
                    <a:pt x="8433" y="4575"/>
                    <a:pt x="8343" y="4672"/>
                    <a:pt x="8343" y="4787"/>
                  </a:cubicBezTo>
                  <a:lnTo>
                    <a:pt x="8343" y="5870"/>
                  </a:lnTo>
                  <a:lnTo>
                    <a:pt x="1540" y="5870"/>
                  </a:lnTo>
                  <a:cubicBezTo>
                    <a:pt x="1098" y="5870"/>
                    <a:pt x="698" y="6060"/>
                    <a:pt x="421" y="6357"/>
                  </a:cubicBezTo>
                  <a:lnTo>
                    <a:pt x="421" y="217"/>
                  </a:lnTo>
                  <a:cubicBezTo>
                    <a:pt x="421" y="119"/>
                    <a:pt x="354" y="27"/>
                    <a:pt x="257" y="6"/>
                  </a:cubicBezTo>
                  <a:cubicBezTo>
                    <a:pt x="240" y="2"/>
                    <a:pt x="224" y="1"/>
                    <a:pt x="208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925775" y="3228275"/>
              <a:ext cx="140450" cy="10550"/>
            </a:xfrm>
            <a:custGeom>
              <a:avLst/>
              <a:gdLst/>
              <a:ahLst/>
              <a:cxnLst/>
              <a:rect l="l" t="t" r="r" b="b"/>
              <a:pathLst>
                <a:path w="5618" h="422" extrusionOk="0">
                  <a:moveTo>
                    <a:pt x="230" y="0"/>
                  </a:moveTo>
                  <a:cubicBezTo>
                    <a:pt x="123" y="0"/>
                    <a:pt x="26" y="78"/>
                    <a:pt x="15" y="185"/>
                  </a:cubicBezTo>
                  <a:cubicBezTo>
                    <a:pt x="0" y="313"/>
                    <a:pt x="97" y="421"/>
                    <a:pt x="220" y="421"/>
                  </a:cubicBezTo>
                  <a:lnTo>
                    <a:pt x="5387" y="421"/>
                  </a:lnTo>
                  <a:cubicBezTo>
                    <a:pt x="5494" y="421"/>
                    <a:pt x="5593" y="344"/>
                    <a:pt x="5603" y="237"/>
                  </a:cubicBezTo>
                  <a:cubicBezTo>
                    <a:pt x="5617" y="109"/>
                    <a:pt x="5520" y="0"/>
                    <a:pt x="5397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975150" y="3262525"/>
              <a:ext cx="91225" cy="10400"/>
            </a:xfrm>
            <a:custGeom>
              <a:avLst/>
              <a:gdLst/>
              <a:ahLst/>
              <a:cxnLst/>
              <a:rect l="l" t="t" r="r" b="b"/>
              <a:pathLst>
                <a:path w="3649" h="416" extrusionOk="0">
                  <a:moveTo>
                    <a:pt x="232" y="1"/>
                  </a:moveTo>
                  <a:cubicBezTo>
                    <a:pt x="123" y="1"/>
                    <a:pt x="31" y="77"/>
                    <a:pt x="16" y="180"/>
                  </a:cubicBezTo>
                  <a:cubicBezTo>
                    <a:pt x="0" y="308"/>
                    <a:pt x="97" y="416"/>
                    <a:pt x="225" y="416"/>
                  </a:cubicBezTo>
                  <a:lnTo>
                    <a:pt x="3417" y="416"/>
                  </a:lnTo>
                  <a:cubicBezTo>
                    <a:pt x="3525" y="416"/>
                    <a:pt x="3623" y="339"/>
                    <a:pt x="3633" y="231"/>
                  </a:cubicBezTo>
                  <a:cubicBezTo>
                    <a:pt x="3649" y="108"/>
                    <a:pt x="3550" y="1"/>
                    <a:pt x="3427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925375" y="3262525"/>
              <a:ext cx="42750" cy="10400"/>
            </a:xfrm>
            <a:custGeom>
              <a:avLst/>
              <a:gdLst/>
              <a:ahLst/>
              <a:cxnLst/>
              <a:rect l="l" t="t" r="r" b="b"/>
              <a:pathLst>
                <a:path w="1710" h="416" extrusionOk="0">
                  <a:moveTo>
                    <a:pt x="232" y="1"/>
                  </a:moveTo>
                  <a:cubicBezTo>
                    <a:pt x="123" y="1"/>
                    <a:pt x="31" y="77"/>
                    <a:pt x="16" y="180"/>
                  </a:cubicBezTo>
                  <a:cubicBezTo>
                    <a:pt x="0" y="308"/>
                    <a:pt x="104" y="416"/>
                    <a:pt x="227" y="416"/>
                  </a:cubicBezTo>
                  <a:lnTo>
                    <a:pt x="1489" y="416"/>
                  </a:lnTo>
                  <a:cubicBezTo>
                    <a:pt x="1601" y="416"/>
                    <a:pt x="1704" y="328"/>
                    <a:pt x="1709" y="211"/>
                  </a:cubicBezTo>
                  <a:cubicBezTo>
                    <a:pt x="1709" y="93"/>
                    <a:pt x="1617" y="1"/>
                    <a:pt x="149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3925775" y="3296625"/>
              <a:ext cx="140450" cy="10575"/>
            </a:xfrm>
            <a:custGeom>
              <a:avLst/>
              <a:gdLst/>
              <a:ahLst/>
              <a:cxnLst/>
              <a:rect l="l" t="t" r="r" b="b"/>
              <a:pathLst>
                <a:path w="5618" h="423" extrusionOk="0">
                  <a:moveTo>
                    <a:pt x="230" y="1"/>
                  </a:moveTo>
                  <a:cubicBezTo>
                    <a:pt x="123" y="1"/>
                    <a:pt x="26" y="79"/>
                    <a:pt x="15" y="186"/>
                  </a:cubicBezTo>
                  <a:cubicBezTo>
                    <a:pt x="0" y="309"/>
                    <a:pt x="97" y="422"/>
                    <a:pt x="220" y="422"/>
                  </a:cubicBezTo>
                  <a:lnTo>
                    <a:pt x="5387" y="422"/>
                  </a:lnTo>
                  <a:cubicBezTo>
                    <a:pt x="5494" y="422"/>
                    <a:pt x="5593" y="344"/>
                    <a:pt x="5603" y="237"/>
                  </a:cubicBezTo>
                  <a:cubicBezTo>
                    <a:pt x="5617" y="109"/>
                    <a:pt x="5520" y="1"/>
                    <a:pt x="5397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4031450" y="3330750"/>
              <a:ext cx="34925" cy="10550"/>
            </a:xfrm>
            <a:custGeom>
              <a:avLst/>
              <a:gdLst/>
              <a:ahLst/>
              <a:cxnLst/>
              <a:rect l="l" t="t" r="r" b="b"/>
              <a:pathLst>
                <a:path w="1397" h="422" extrusionOk="0">
                  <a:moveTo>
                    <a:pt x="221" y="0"/>
                  </a:moveTo>
                  <a:cubicBezTo>
                    <a:pt x="104" y="0"/>
                    <a:pt x="5" y="93"/>
                    <a:pt x="0" y="206"/>
                  </a:cubicBezTo>
                  <a:cubicBezTo>
                    <a:pt x="0" y="324"/>
                    <a:pt x="93" y="421"/>
                    <a:pt x="211" y="421"/>
                  </a:cubicBezTo>
                  <a:lnTo>
                    <a:pt x="1170" y="421"/>
                  </a:lnTo>
                  <a:cubicBezTo>
                    <a:pt x="1288" y="421"/>
                    <a:pt x="1385" y="334"/>
                    <a:pt x="1390" y="216"/>
                  </a:cubicBezTo>
                  <a:cubicBezTo>
                    <a:pt x="1397" y="99"/>
                    <a:pt x="1298" y="0"/>
                    <a:pt x="1181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3925650" y="3330750"/>
              <a:ext cx="98525" cy="10550"/>
            </a:xfrm>
            <a:custGeom>
              <a:avLst/>
              <a:gdLst/>
              <a:ahLst/>
              <a:cxnLst/>
              <a:rect l="l" t="t" r="r" b="b"/>
              <a:pathLst>
                <a:path w="3941" h="422" extrusionOk="0">
                  <a:moveTo>
                    <a:pt x="230" y="0"/>
                  </a:moveTo>
                  <a:cubicBezTo>
                    <a:pt x="123" y="0"/>
                    <a:pt x="26" y="78"/>
                    <a:pt x="15" y="185"/>
                  </a:cubicBezTo>
                  <a:cubicBezTo>
                    <a:pt x="0" y="314"/>
                    <a:pt x="97" y="421"/>
                    <a:pt x="221" y="421"/>
                  </a:cubicBezTo>
                  <a:lnTo>
                    <a:pt x="3714" y="421"/>
                  </a:lnTo>
                  <a:cubicBezTo>
                    <a:pt x="3832" y="421"/>
                    <a:pt x="3929" y="334"/>
                    <a:pt x="3935" y="216"/>
                  </a:cubicBezTo>
                  <a:cubicBezTo>
                    <a:pt x="3940" y="99"/>
                    <a:pt x="3843" y="0"/>
                    <a:pt x="372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3964000" y="3358450"/>
              <a:ext cx="75050" cy="75075"/>
            </a:xfrm>
            <a:custGeom>
              <a:avLst/>
              <a:gdLst/>
              <a:ahLst/>
              <a:cxnLst/>
              <a:rect l="l" t="t" r="r" b="b"/>
              <a:pathLst>
                <a:path w="3002" h="3003" extrusionOk="0">
                  <a:moveTo>
                    <a:pt x="718" y="760"/>
                  </a:moveTo>
                  <a:lnTo>
                    <a:pt x="825" y="1155"/>
                  </a:lnTo>
                  <a:lnTo>
                    <a:pt x="477" y="1155"/>
                  </a:lnTo>
                  <a:cubicBezTo>
                    <a:pt x="529" y="1006"/>
                    <a:pt x="616" y="873"/>
                    <a:pt x="718" y="760"/>
                  </a:cubicBezTo>
                  <a:close/>
                  <a:moveTo>
                    <a:pt x="1503" y="422"/>
                  </a:moveTo>
                  <a:cubicBezTo>
                    <a:pt x="1647" y="422"/>
                    <a:pt x="1791" y="452"/>
                    <a:pt x="1919" y="509"/>
                  </a:cubicBezTo>
                  <a:lnTo>
                    <a:pt x="1739" y="1155"/>
                  </a:lnTo>
                  <a:lnTo>
                    <a:pt x="1267" y="1155"/>
                  </a:lnTo>
                  <a:lnTo>
                    <a:pt x="1088" y="509"/>
                  </a:lnTo>
                  <a:cubicBezTo>
                    <a:pt x="1216" y="452"/>
                    <a:pt x="1355" y="422"/>
                    <a:pt x="1503" y="422"/>
                  </a:cubicBezTo>
                  <a:close/>
                  <a:moveTo>
                    <a:pt x="2283" y="760"/>
                  </a:moveTo>
                  <a:cubicBezTo>
                    <a:pt x="2390" y="873"/>
                    <a:pt x="2473" y="1006"/>
                    <a:pt x="2525" y="1155"/>
                  </a:cubicBezTo>
                  <a:lnTo>
                    <a:pt x="2175" y="1155"/>
                  </a:lnTo>
                  <a:lnTo>
                    <a:pt x="2283" y="760"/>
                  </a:lnTo>
                  <a:close/>
                  <a:moveTo>
                    <a:pt x="1621" y="1570"/>
                  </a:moveTo>
                  <a:lnTo>
                    <a:pt x="1503" y="2007"/>
                  </a:lnTo>
                  <a:lnTo>
                    <a:pt x="1379" y="1570"/>
                  </a:lnTo>
                  <a:close/>
                  <a:moveTo>
                    <a:pt x="944" y="1570"/>
                  </a:moveTo>
                  <a:lnTo>
                    <a:pt x="1216" y="2546"/>
                  </a:lnTo>
                  <a:cubicBezTo>
                    <a:pt x="780" y="2422"/>
                    <a:pt x="451" y="2038"/>
                    <a:pt x="425" y="1570"/>
                  </a:cubicBezTo>
                  <a:close/>
                  <a:moveTo>
                    <a:pt x="2580" y="1570"/>
                  </a:moveTo>
                  <a:cubicBezTo>
                    <a:pt x="2549" y="2038"/>
                    <a:pt x="2227" y="2422"/>
                    <a:pt x="1791" y="2546"/>
                  </a:cubicBezTo>
                  <a:lnTo>
                    <a:pt x="2057" y="1570"/>
                  </a:lnTo>
                  <a:close/>
                  <a:moveTo>
                    <a:pt x="1503" y="0"/>
                  </a:moveTo>
                  <a:cubicBezTo>
                    <a:pt x="671" y="0"/>
                    <a:pt x="0" y="673"/>
                    <a:pt x="0" y="1504"/>
                  </a:cubicBezTo>
                  <a:cubicBezTo>
                    <a:pt x="0" y="2330"/>
                    <a:pt x="671" y="3002"/>
                    <a:pt x="1503" y="3002"/>
                  </a:cubicBezTo>
                  <a:cubicBezTo>
                    <a:pt x="2329" y="3002"/>
                    <a:pt x="3001" y="2330"/>
                    <a:pt x="3001" y="1504"/>
                  </a:cubicBezTo>
                  <a:cubicBezTo>
                    <a:pt x="3001" y="673"/>
                    <a:pt x="2329" y="0"/>
                    <a:pt x="1503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4071575" y="3340250"/>
              <a:ext cx="98050" cy="98000"/>
            </a:xfrm>
            <a:custGeom>
              <a:avLst/>
              <a:gdLst/>
              <a:ahLst/>
              <a:cxnLst/>
              <a:rect l="l" t="t" r="r" b="b"/>
              <a:pathLst>
                <a:path w="3922" h="3920" extrusionOk="0">
                  <a:moveTo>
                    <a:pt x="1961" y="482"/>
                  </a:moveTo>
                  <a:lnTo>
                    <a:pt x="2039" y="852"/>
                  </a:lnTo>
                  <a:cubicBezTo>
                    <a:pt x="2146" y="1375"/>
                    <a:pt x="2546" y="1781"/>
                    <a:pt x="3069" y="1883"/>
                  </a:cubicBezTo>
                  <a:lnTo>
                    <a:pt x="3444" y="1960"/>
                  </a:lnTo>
                  <a:lnTo>
                    <a:pt x="3069" y="2037"/>
                  </a:lnTo>
                  <a:cubicBezTo>
                    <a:pt x="2546" y="2140"/>
                    <a:pt x="2146" y="2545"/>
                    <a:pt x="2039" y="3068"/>
                  </a:cubicBezTo>
                  <a:lnTo>
                    <a:pt x="1961" y="3437"/>
                  </a:lnTo>
                  <a:lnTo>
                    <a:pt x="1885" y="3068"/>
                  </a:lnTo>
                  <a:cubicBezTo>
                    <a:pt x="1781" y="2545"/>
                    <a:pt x="1376" y="2140"/>
                    <a:pt x="853" y="2037"/>
                  </a:cubicBezTo>
                  <a:lnTo>
                    <a:pt x="484" y="1960"/>
                  </a:lnTo>
                  <a:lnTo>
                    <a:pt x="853" y="1883"/>
                  </a:lnTo>
                  <a:cubicBezTo>
                    <a:pt x="1376" y="1781"/>
                    <a:pt x="1781" y="1375"/>
                    <a:pt x="1885" y="852"/>
                  </a:cubicBezTo>
                  <a:lnTo>
                    <a:pt x="1961" y="482"/>
                  </a:lnTo>
                  <a:close/>
                  <a:moveTo>
                    <a:pt x="1961" y="1"/>
                  </a:moveTo>
                  <a:cubicBezTo>
                    <a:pt x="1767" y="1"/>
                    <a:pt x="1602" y="134"/>
                    <a:pt x="1566" y="328"/>
                  </a:cubicBezTo>
                  <a:lnTo>
                    <a:pt x="1474" y="770"/>
                  </a:lnTo>
                  <a:cubicBezTo>
                    <a:pt x="1402" y="1124"/>
                    <a:pt x="1125" y="1401"/>
                    <a:pt x="770" y="1473"/>
                  </a:cubicBezTo>
                  <a:lnTo>
                    <a:pt x="330" y="1560"/>
                  </a:lnTo>
                  <a:cubicBezTo>
                    <a:pt x="135" y="1601"/>
                    <a:pt x="1" y="1765"/>
                    <a:pt x="1" y="1960"/>
                  </a:cubicBezTo>
                  <a:cubicBezTo>
                    <a:pt x="1" y="2156"/>
                    <a:pt x="135" y="2319"/>
                    <a:pt x="330" y="2360"/>
                  </a:cubicBezTo>
                  <a:lnTo>
                    <a:pt x="770" y="2447"/>
                  </a:lnTo>
                  <a:cubicBezTo>
                    <a:pt x="1125" y="2520"/>
                    <a:pt x="1402" y="2797"/>
                    <a:pt x="1474" y="3150"/>
                  </a:cubicBezTo>
                  <a:lnTo>
                    <a:pt x="1566" y="3597"/>
                  </a:lnTo>
                  <a:cubicBezTo>
                    <a:pt x="1602" y="3787"/>
                    <a:pt x="1767" y="3920"/>
                    <a:pt x="1961" y="3920"/>
                  </a:cubicBezTo>
                  <a:cubicBezTo>
                    <a:pt x="2156" y="3920"/>
                    <a:pt x="2321" y="3787"/>
                    <a:pt x="2361" y="3597"/>
                  </a:cubicBezTo>
                  <a:lnTo>
                    <a:pt x="2449" y="3150"/>
                  </a:lnTo>
                  <a:cubicBezTo>
                    <a:pt x="2520" y="2797"/>
                    <a:pt x="2797" y="2520"/>
                    <a:pt x="3152" y="2447"/>
                  </a:cubicBezTo>
                  <a:lnTo>
                    <a:pt x="3598" y="2360"/>
                  </a:lnTo>
                  <a:cubicBezTo>
                    <a:pt x="3787" y="2319"/>
                    <a:pt x="3921" y="2156"/>
                    <a:pt x="3921" y="1960"/>
                  </a:cubicBezTo>
                  <a:cubicBezTo>
                    <a:pt x="3921" y="1765"/>
                    <a:pt x="3787" y="1601"/>
                    <a:pt x="3598" y="1560"/>
                  </a:cubicBezTo>
                  <a:lnTo>
                    <a:pt x="3152" y="1473"/>
                  </a:lnTo>
                  <a:cubicBezTo>
                    <a:pt x="2797" y="1401"/>
                    <a:pt x="2520" y="1124"/>
                    <a:pt x="2449" y="770"/>
                  </a:cubicBezTo>
                  <a:lnTo>
                    <a:pt x="2361" y="328"/>
                  </a:lnTo>
                  <a:cubicBezTo>
                    <a:pt x="2321" y="134"/>
                    <a:pt x="2156" y="1"/>
                    <a:pt x="1961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8"/>
          <p:cNvGrpSpPr/>
          <p:nvPr/>
        </p:nvGrpSpPr>
        <p:grpSpPr>
          <a:xfrm>
            <a:off x="1219755" y="3696101"/>
            <a:ext cx="6853637" cy="1177660"/>
            <a:chOff x="5040733" y="2009219"/>
            <a:chExt cx="4752539" cy="816629"/>
          </a:xfrm>
        </p:grpSpPr>
        <p:sp>
          <p:nvSpPr>
            <p:cNvPr id="916" name="Google Shape;916;p38"/>
            <p:cNvSpPr/>
            <p:nvPr/>
          </p:nvSpPr>
          <p:spPr>
            <a:xfrm>
              <a:off x="8071406" y="2741323"/>
              <a:ext cx="84425" cy="84525"/>
            </a:xfrm>
            <a:custGeom>
              <a:avLst/>
              <a:gdLst/>
              <a:ahLst/>
              <a:cxnLst/>
              <a:rect l="l" t="t" r="r" b="b"/>
              <a:pathLst>
                <a:path w="3377" h="3381" extrusionOk="0">
                  <a:moveTo>
                    <a:pt x="1693" y="426"/>
                  </a:moveTo>
                  <a:lnTo>
                    <a:pt x="1693" y="432"/>
                  </a:lnTo>
                  <a:lnTo>
                    <a:pt x="1729" y="605"/>
                  </a:lnTo>
                  <a:cubicBezTo>
                    <a:pt x="1838" y="1134"/>
                    <a:pt x="2248" y="1545"/>
                    <a:pt x="2771" y="1652"/>
                  </a:cubicBezTo>
                  <a:lnTo>
                    <a:pt x="2951" y="1688"/>
                  </a:lnTo>
                  <a:lnTo>
                    <a:pt x="2951" y="1699"/>
                  </a:lnTo>
                  <a:lnTo>
                    <a:pt x="2771" y="1735"/>
                  </a:lnTo>
                  <a:cubicBezTo>
                    <a:pt x="2248" y="1842"/>
                    <a:pt x="1838" y="2248"/>
                    <a:pt x="1729" y="2776"/>
                  </a:cubicBezTo>
                  <a:lnTo>
                    <a:pt x="1693" y="2956"/>
                  </a:lnTo>
                  <a:lnTo>
                    <a:pt x="1684" y="2956"/>
                  </a:lnTo>
                  <a:lnTo>
                    <a:pt x="1648" y="2776"/>
                  </a:lnTo>
                  <a:cubicBezTo>
                    <a:pt x="1540" y="2248"/>
                    <a:pt x="1130" y="1842"/>
                    <a:pt x="601" y="1735"/>
                  </a:cubicBezTo>
                  <a:lnTo>
                    <a:pt x="426" y="1699"/>
                  </a:lnTo>
                  <a:lnTo>
                    <a:pt x="422" y="1699"/>
                  </a:lnTo>
                  <a:lnTo>
                    <a:pt x="422" y="1688"/>
                  </a:lnTo>
                  <a:lnTo>
                    <a:pt x="426" y="1688"/>
                  </a:lnTo>
                  <a:lnTo>
                    <a:pt x="601" y="1652"/>
                  </a:lnTo>
                  <a:cubicBezTo>
                    <a:pt x="1130" y="1545"/>
                    <a:pt x="1540" y="1134"/>
                    <a:pt x="1648" y="605"/>
                  </a:cubicBezTo>
                  <a:lnTo>
                    <a:pt x="1684" y="432"/>
                  </a:lnTo>
                  <a:lnTo>
                    <a:pt x="1684" y="426"/>
                  </a:lnTo>
                  <a:close/>
                  <a:moveTo>
                    <a:pt x="1689" y="1"/>
                  </a:moveTo>
                  <a:cubicBezTo>
                    <a:pt x="1483" y="1"/>
                    <a:pt x="1309" y="144"/>
                    <a:pt x="1267" y="349"/>
                  </a:cubicBezTo>
                  <a:lnTo>
                    <a:pt x="1232" y="524"/>
                  </a:lnTo>
                  <a:cubicBezTo>
                    <a:pt x="1160" y="882"/>
                    <a:pt x="878" y="1164"/>
                    <a:pt x="519" y="1237"/>
                  </a:cubicBezTo>
                  <a:lnTo>
                    <a:pt x="344" y="1273"/>
                  </a:lnTo>
                  <a:cubicBezTo>
                    <a:pt x="140" y="1313"/>
                    <a:pt x="0" y="1488"/>
                    <a:pt x="0" y="1694"/>
                  </a:cubicBezTo>
                  <a:cubicBezTo>
                    <a:pt x="0" y="1898"/>
                    <a:pt x="140" y="2073"/>
                    <a:pt x="344" y="2114"/>
                  </a:cubicBezTo>
                  <a:lnTo>
                    <a:pt x="519" y="2149"/>
                  </a:lnTo>
                  <a:cubicBezTo>
                    <a:pt x="878" y="2222"/>
                    <a:pt x="1160" y="2504"/>
                    <a:pt x="1232" y="2864"/>
                  </a:cubicBezTo>
                  <a:lnTo>
                    <a:pt x="1267" y="3037"/>
                  </a:lnTo>
                  <a:cubicBezTo>
                    <a:pt x="1309" y="3243"/>
                    <a:pt x="1483" y="3381"/>
                    <a:pt x="1689" y="3381"/>
                  </a:cubicBezTo>
                  <a:cubicBezTo>
                    <a:pt x="1894" y="3381"/>
                    <a:pt x="2068" y="3243"/>
                    <a:pt x="2110" y="3037"/>
                  </a:cubicBezTo>
                  <a:lnTo>
                    <a:pt x="2145" y="2864"/>
                  </a:lnTo>
                  <a:cubicBezTo>
                    <a:pt x="2217" y="2504"/>
                    <a:pt x="2499" y="2222"/>
                    <a:pt x="2858" y="2149"/>
                  </a:cubicBezTo>
                  <a:lnTo>
                    <a:pt x="3033" y="2114"/>
                  </a:lnTo>
                  <a:cubicBezTo>
                    <a:pt x="3238" y="2073"/>
                    <a:pt x="3377" y="1898"/>
                    <a:pt x="3377" y="1694"/>
                  </a:cubicBezTo>
                  <a:cubicBezTo>
                    <a:pt x="3377" y="1488"/>
                    <a:pt x="3238" y="1313"/>
                    <a:pt x="3033" y="1273"/>
                  </a:cubicBezTo>
                  <a:lnTo>
                    <a:pt x="2858" y="1237"/>
                  </a:lnTo>
                  <a:cubicBezTo>
                    <a:pt x="2499" y="1164"/>
                    <a:pt x="2217" y="882"/>
                    <a:pt x="2145" y="524"/>
                  </a:cubicBezTo>
                  <a:lnTo>
                    <a:pt x="2110" y="349"/>
                  </a:lnTo>
                  <a:cubicBezTo>
                    <a:pt x="2068" y="144"/>
                    <a:pt x="1894" y="1"/>
                    <a:pt x="1689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7826100" y="2320950"/>
              <a:ext cx="10425" cy="24650"/>
            </a:xfrm>
            <a:custGeom>
              <a:avLst/>
              <a:gdLst/>
              <a:ahLst/>
              <a:cxnLst/>
              <a:rect l="l" t="t" r="r" b="b"/>
              <a:pathLst>
                <a:path w="417" h="986" extrusionOk="0">
                  <a:moveTo>
                    <a:pt x="214" y="0"/>
                  </a:moveTo>
                  <a:cubicBezTo>
                    <a:pt x="212" y="0"/>
                    <a:pt x="209" y="0"/>
                    <a:pt x="206" y="0"/>
                  </a:cubicBezTo>
                  <a:cubicBezTo>
                    <a:pt x="88" y="0"/>
                    <a:pt x="0" y="104"/>
                    <a:pt x="0" y="216"/>
                  </a:cubicBezTo>
                  <a:lnTo>
                    <a:pt x="0" y="765"/>
                  </a:lnTo>
                  <a:cubicBezTo>
                    <a:pt x="0" y="878"/>
                    <a:pt x="88" y="980"/>
                    <a:pt x="206" y="985"/>
                  </a:cubicBezTo>
                  <a:cubicBezTo>
                    <a:pt x="324" y="985"/>
                    <a:pt x="416" y="893"/>
                    <a:pt x="416" y="775"/>
                  </a:cubicBezTo>
                  <a:lnTo>
                    <a:pt x="416" y="211"/>
                  </a:lnTo>
                  <a:cubicBezTo>
                    <a:pt x="416" y="95"/>
                    <a:pt x="329" y="0"/>
                    <a:pt x="214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7826100" y="2359550"/>
              <a:ext cx="10425" cy="24650"/>
            </a:xfrm>
            <a:custGeom>
              <a:avLst/>
              <a:gdLst/>
              <a:ahLst/>
              <a:cxnLst/>
              <a:rect l="l" t="t" r="r" b="b"/>
              <a:pathLst>
                <a:path w="417" h="986" extrusionOk="0">
                  <a:moveTo>
                    <a:pt x="206" y="0"/>
                  </a:moveTo>
                  <a:cubicBezTo>
                    <a:pt x="88" y="6"/>
                    <a:pt x="0" y="109"/>
                    <a:pt x="0" y="222"/>
                  </a:cubicBezTo>
                  <a:lnTo>
                    <a:pt x="0" y="770"/>
                  </a:lnTo>
                  <a:cubicBezTo>
                    <a:pt x="0" y="883"/>
                    <a:pt x="88" y="985"/>
                    <a:pt x="206" y="985"/>
                  </a:cubicBezTo>
                  <a:cubicBezTo>
                    <a:pt x="209" y="986"/>
                    <a:pt x="213" y="986"/>
                    <a:pt x="216" y="986"/>
                  </a:cubicBezTo>
                  <a:cubicBezTo>
                    <a:pt x="330" y="986"/>
                    <a:pt x="416" y="890"/>
                    <a:pt x="416" y="781"/>
                  </a:cubicBezTo>
                  <a:lnTo>
                    <a:pt x="416" y="211"/>
                  </a:lnTo>
                  <a:cubicBezTo>
                    <a:pt x="416" y="93"/>
                    <a:pt x="324" y="0"/>
                    <a:pt x="206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7838400" y="2347625"/>
              <a:ext cx="24775" cy="10400"/>
            </a:xfrm>
            <a:custGeom>
              <a:avLst/>
              <a:gdLst/>
              <a:ahLst/>
              <a:cxnLst/>
              <a:rect l="l" t="t" r="r" b="b"/>
              <a:pathLst>
                <a:path w="991" h="416" extrusionOk="0">
                  <a:moveTo>
                    <a:pt x="221" y="1"/>
                  </a:moveTo>
                  <a:cubicBezTo>
                    <a:pt x="103" y="1"/>
                    <a:pt x="6" y="88"/>
                    <a:pt x="1" y="206"/>
                  </a:cubicBezTo>
                  <a:cubicBezTo>
                    <a:pt x="1" y="323"/>
                    <a:pt x="93" y="416"/>
                    <a:pt x="211" y="416"/>
                  </a:cubicBezTo>
                  <a:lnTo>
                    <a:pt x="765" y="416"/>
                  </a:lnTo>
                  <a:cubicBezTo>
                    <a:pt x="884" y="416"/>
                    <a:pt x="981" y="330"/>
                    <a:pt x="986" y="216"/>
                  </a:cubicBezTo>
                  <a:cubicBezTo>
                    <a:pt x="991" y="98"/>
                    <a:pt x="894" y="1"/>
                    <a:pt x="775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7799675" y="2347625"/>
              <a:ext cx="24775" cy="10400"/>
            </a:xfrm>
            <a:custGeom>
              <a:avLst/>
              <a:gdLst/>
              <a:ahLst/>
              <a:cxnLst/>
              <a:rect l="l" t="t" r="r" b="b"/>
              <a:pathLst>
                <a:path w="991" h="416" extrusionOk="0">
                  <a:moveTo>
                    <a:pt x="221" y="1"/>
                  </a:moveTo>
                  <a:cubicBezTo>
                    <a:pt x="108" y="1"/>
                    <a:pt x="6" y="88"/>
                    <a:pt x="1" y="206"/>
                  </a:cubicBezTo>
                  <a:cubicBezTo>
                    <a:pt x="1" y="323"/>
                    <a:pt x="93" y="416"/>
                    <a:pt x="211" y="416"/>
                  </a:cubicBezTo>
                  <a:lnTo>
                    <a:pt x="770" y="416"/>
                  </a:lnTo>
                  <a:cubicBezTo>
                    <a:pt x="882" y="416"/>
                    <a:pt x="986" y="330"/>
                    <a:pt x="986" y="216"/>
                  </a:cubicBezTo>
                  <a:cubicBezTo>
                    <a:pt x="991" y="98"/>
                    <a:pt x="898" y="1"/>
                    <a:pt x="78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7584850" y="2254000"/>
              <a:ext cx="10400" cy="24650"/>
            </a:xfrm>
            <a:custGeom>
              <a:avLst/>
              <a:gdLst/>
              <a:ahLst/>
              <a:cxnLst/>
              <a:rect l="l" t="t" r="r" b="b"/>
              <a:pathLst>
                <a:path w="416" h="986" extrusionOk="0">
                  <a:moveTo>
                    <a:pt x="205" y="0"/>
                  </a:moveTo>
                  <a:cubicBezTo>
                    <a:pt x="87" y="5"/>
                    <a:pt x="0" y="108"/>
                    <a:pt x="0" y="221"/>
                  </a:cubicBezTo>
                  <a:lnTo>
                    <a:pt x="0" y="770"/>
                  </a:lnTo>
                  <a:cubicBezTo>
                    <a:pt x="0" y="883"/>
                    <a:pt x="87" y="985"/>
                    <a:pt x="205" y="985"/>
                  </a:cubicBezTo>
                  <a:cubicBezTo>
                    <a:pt x="208" y="985"/>
                    <a:pt x="211" y="985"/>
                    <a:pt x="213" y="985"/>
                  </a:cubicBezTo>
                  <a:cubicBezTo>
                    <a:pt x="327" y="985"/>
                    <a:pt x="415" y="890"/>
                    <a:pt x="415" y="781"/>
                  </a:cubicBezTo>
                  <a:lnTo>
                    <a:pt x="415" y="211"/>
                  </a:lnTo>
                  <a:cubicBezTo>
                    <a:pt x="415" y="92"/>
                    <a:pt x="323" y="0"/>
                    <a:pt x="20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7584850" y="2292750"/>
              <a:ext cx="10400" cy="24650"/>
            </a:xfrm>
            <a:custGeom>
              <a:avLst/>
              <a:gdLst/>
              <a:ahLst/>
              <a:cxnLst/>
              <a:rect l="l" t="t" r="r" b="b"/>
              <a:pathLst>
                <a:path w="416" h="986" extrusionOk="0">
                  <a:moveTo>
                    <a:pt x="215" y="0"/>
                  </a:moveTo>
                  <a:cubicBezTo>
                    <a:pt x="212" y="0"/>
                    <a:pt x="208" y="0"/>
                    <a:pt x="205" y="0"/>
                  </a:cubicBezTo>
                  <a:cubicBezTo>
                    <a:pt x="87" y="5"/>
                    <a:pt x="0" y="103"/>
                    <a:pt x="0" y="221"/>
                  </a:cubicBezTo>
                  <a:lnTo>
                    <a:pt x="0" y="764"/>
                  </a:lnTo>
                  <a:cubicBezTo>
                    <a:pt x="0" y="882"/>
                    <a:pt x="87" y="979"/>
                    <a:pt x="205" y="985"/>
                  </a:cubicBezTo>
                  <a:cubicBezTo>
                    <a:pt x="208" y="986"/>
                    <a:pt x="211" y="986"/>
                    <a:pt x="213" y="986"/>
                  </a:cubicBezTo>
                  <a:cubicBezTo>
                    <a:pt x="327" y="986"/>
                    <a:pt x="415" y="890"/>
                    <a:pt x="415" y="775"/>
                  </a:cubicBezTo>
                  <a:lnTo>
                    <a:pt x="415" y="210"/>
                  </a:lnTo>
                  <a:cubicBezTo>
                    <a:pt x="415" y="96"/>
                    <a:pt x="328" y="0"/>
                    <a:pt x="215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7597275" y="2280675"/>
              <a:ext cx="24900" cy="10550"/>
            </a:xfrm>
            <a:custGeom>
              <a:avLst/>
              <a:gdLst/>
              <a:ahLst/>
              <a:cxnLst/>
              <a:rect l="l" t="t" r="r" b="b"/>
              <a:pathLst>
                <a:path w="996" h="422" extrusionOk="0">
                  <a:moveTo>
                    <a:pt x="226" y="1"/>
                  </a:moveTo>
                  <a:cubicBezTo>
                    <a:pt x="108" y="1"/>
                    <a:pt x="11" y="88"/>
                    <a:pt x="6" y="206"/>
                  </a:cubicBezTo>
                  <a:cubicBezTo>
                    <a:pt x="1" y="323"/>
                    <a:pt x="98" y="422"/>
                    <a:pt x="216" y="422"/>
                  </a:cubicBezTo>
                  <a:lnTo>
                    <a:pt x="770" y="422"/>
                  </a:lnTo>
                  <a:cubicBezTo>
                    <a:pt x="889" y="422"/>
                    <a:pt x="986" y="329"/>
                    <a:pt x="991" y="216"/>
                  </a:cubicBezTo>
                  <a:cubicBezTo>
                    <a:pt x="996" y="98"/>
                    <a:pt x="899" y="1"/>
                    <a:pt x="78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7558675" y="2280675"/>
              <a:ext cx="24775" cy="10550"/>
            </a:xfrm>
            <a:custGeom>
              <a:avLst/>
              <a:gdLst/>
              <a:ahLst/>
              <a:cxnLst/>
              <a:rect l="l" t="t" r="r" b="b"/>
              <a:pathLst>
                <a:path w="991" h="422" extrusionOk="0">
                  <a:moveTo>
                    <a:pt x="221" y="1"/>
                  </a:moveTo>
                  <a:cubicBezTo>
                    <a:pt x="108" y="1"/>
                    <a:pt x="6" y="88"/>
                    <a:pt x="1" y="206"/>
                  </a:cubicBezTo>
                  <a:cubicBezTo>
                    <a:pt x="1" y="323"/>
                    <a:pt x="93" y="422"/>
                    <a:pt x="210" y="422"/>
                  </a:cubicBezTo>
                  <a:lnTo>
                    <a:pt x="770" y="422"/>
                  </a:lnTo>
                  <a:cubicBezTo>
                    <a:pt x="882" y="422"/>
                    <a:pt x="986" y="329"/>
                    <a:pt x="986" y="216"/>
                  </a:cubicBezTo>
                  <a:cubicBezTo>
                    <a:pt x="991" y="98"/>
                    <a:pt x="894" y="1"/>
                    <a:pt x="780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7826750" y="2046600"/>
              <a:ext cx="10550" cy="24650"/>
            </a:xfrm>
            <a:custGeom>
              <a:avLst/>
              <a:gdLst/>
              <a:ahLst/>
              <a:cxnLst/>
              <a:rect l="l" t="t" r="r" b="b"/>
              <a:pathLst>
                <a:path w="422" h="986" extrusionOk="0">
                  <a:moveTo>
                    <a:pt x="214" y="1"/>
                  </a:moveTo>
                  <a:cubicBezTo>
                    <a:pt x="211" y="1"/>
                    <a:pt x="209" y="1"/>
                    <a:pt x="206" y="1"/>
                  </a:cubicBezTo>
                  <a:cubicBezTo>
                    <a:pt x="92" y="1"/>
                    <a:pt x="0" y="103"/>
                    <a:pt x="0" y="216"/>
                  </a:cubicBezTo>
                  <a:lnTo>
                    <a:pt x="0" y="765"/>
                  </a:lnTo>
                  <a:cubicBezTo>
                    <a:pt x="0" y="877"/>
                    <a:pt x="92" y="981"/>
                    <a:pt x="206" y="986"/>
                  </a:cubicBezTo>
                  <a:cubicBezTo>
                    <a:pt x="323" y="986"/>
                    <a:pt x="421" y="893"/>
                    <a:pt x="421" y="775"/>
                  </a:cubicBezTo>
                  <a:lnTo>
                    <a:pt x="421" y="205"/>
                  </a:lnTo>
                  <a:cubicBezTo>
                    <a:pt x="421" y="96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7826750" y="2085200"/>
              <a:ext cx="10550" cy="24675"/>
            </a:xfrm>
            <a:custGeom>
              <a:avLst/>
              <a:gdLst/>
              <a:ahLst/>
              <a:cxnLst/>
              <a:rect l="l" t="t" r="r" b="b"/>
              <a:pathLst>
                <a:path w="422" h="987" extrusionOk="0">
                  <a:moveTo>
                    <a:pt x="206" y="1"/>
                  </a:moveTo>
                  <a:cubicBezTo>
                    <a:pt x="92" y="6"/>
                    <a:pt x="0" y="108"/>
                    <a:pt x="0" y="221"/>
                  </a:cubicBezTo>
                  <a:lnTo>
                    <a:pt x="0" y="770"/>
                  </a:lnTo>
                  <a:cubicBezTo>
                    <a:pt x="0" y="884"/>
                    <a:pt x="92" y="986"/>
                    <a:pt x="206" y="986"/>
                  </a:cubicBezTo>
                  <a:cubicBezTo>
                    <a:pt x="209" y="986"/>
                    <a:pt x="211" y="986"/>
                    <a:pt x="214" y="986"/>
                  </a:cubicBezTo>
                  <a:cubicBezTo>
                    <a:pt x="327" y="986"/>
                    <a:pt x="421" y="891"/>
                    <a:pt x="421" y="780"/>
                  </a:cubicBezTo>
                  <a:lnTo>
                    <a:pt x="421" y="211"/>
                  </a:lnTo>
                  <a:cubicBezTo>
                    <a:pt x="421" y="93"/>
                    <a:pt x="323" y="1"/>
                    <a:pt x="206" y="1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7839050" y="2072900"/>
              <a:ext cx="24775" cy="10400"/>
            </a:xfrm>
            <a:custGeom>
              <a:avLst/>
              <a:gdLst/>
              <a:ahLst/>
              <a:cxnLst/>
              <a:rect l="l" t="t" r="r" b="b"/>
              <a:pathLst>
                <a:path w="991" h="416" extrusionOk="0">
                  <a:moveTo>
                    <a:pt x="221" y="0"/>
                  </a:moveTo>
                  <a:cubicBezTo>
                    <a:pt x="108" y="0"/>
                    <a:pt x="6" y="88"/>
                    <a:pt x="1" y="206"/>
                  </a:cubicBezTo>
                  <a:cubicBezTo>
                    <a:pt x="1" y="323"/>
                    <a:pt x="93" y="415"/>
                    <a:pt x="211" y="415"/>
                  </a:cubicBezTo>
                  <a:lnTo>
                    <a:pt x="770" y="415"/>
                  </a:lnTo>
                  <a:cubicBezTo>
                    <a:pt x="884" y="415"/>
                    <a:pt x="986" y="329"/>
                    <a:pt x="986" y="216"/>
                  </a:cubicBezTo>
                  <a:cubicBezTo>
                    <a:pt x="991" y="98"/>
                    <a:pt x="898" y="0"/>
                    <a:pt x="78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7800325" y="2072900"/>
              <a:ext cx="24775" cy="10400"/>
            </a:xfrm>
            <a:custGeom>
              <a:avLst/>
              <a:gdLst/>
              <a:ahLst/>
              <a:cxnLst/>
              <a:rect l="l" t="t" r="r" b="b"/>
              <a:pathLst>
                <a:path w="991" h="416" extrusionOk="0">
                  <a:moveTo>
                    <a:pt x="221" y="0"/>
                  </a:moveTo>
                  <a:cubicBezTo>
                    <a:pt x="108" y="0"/>
                    <a:pt x="6" y="88"/>
                    <a:pt x="6" y="206"/>
                  </a:cubicBezTo>
                  <a:cubicBezTo>
                    <a:pt x="1" y="323"/>
                    <a:pt x="98" y="415"/>
                    <a:pt x="216" y="415"/>
                  </a:cubicBezTo>
                  <a:lnTo>
                    <a:pt x="770" y="415"/>
                  </a:lnTo>
                  <a:cubicBezTo>
                    <a:pt x="887" y="415"/>
                    <a:pt x="986" y="329"/>
                    <a:pt x="991" y="216"/>
                  </a:cubicBezTo>
                  <a:cubicBezTo>
                    <a:pt x="991" y="98"/>
                    <a:pt x="898" y="0"/>
                    <a:pt x="78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5040733" y="2009219"/>
              <a:ext cx="176650" cy="176625"/>
            </a:xfrm>
            <a:custGeom>
              <a:avLst/>
              <a:gdLst/>
              <a:ahLst/>
              <a:cxnLst/>
              <a:rect l="l" t="t" r="r" b="b"/>
              <a:pathLst>
                <a:path w="7066" h="7065" extrusionOk="0">
                  <a:moveTo>
                    <a:pt x="3530" y="426"/>
                  </a:moveTo>
                  <a:cubicBezTo>
                    <a:pt x="3561" y="426"/>
                    <a:pt x="3663" y="436"/>
                    <a:pt x="3689" y="554"/>
                  </a:cubicBezTo>
                  <a:lnTo>
                    <a:pt x="3858" y="1395"/>
                  </a:lnTo>
                  <a:cubicBezTo>
                    <a:pt x="4043" y="2309"/>
                    <a:pt x="4757" y="3022"/>
                    <a:pt x="5669" y="3206"/>
                  </a:cubicBezTo>
                  <a:lnTo>
                    <a:pt x="6511" y="3376"/>
                  </a:lnTo>
                  <a:cubicBezTo>
                    <a:pt x="6628" y="3401"/>
                    <a:pt x="6639" y="3504"/>
                    <a:pt x="6639" y="3535"/>
                  </a:cubicBezTo>
                  <a:cubicBezTo>
                    <a:pt x="6639" y="3561"/>
                    <a:pt x="6628" y="3663"/>
                    <a:pt x="6511" y="3689"/>
                  </a:cubicBezTo>
                  <a:lnTo>
                    <a:pt x="5669" y="3858"/>
                  </a:lnTo>
                  <a:cubicBezTo>
                    <a:pt x="4757" y="4043"/>
                    <a:pt x="4043" y="4755"/>
                    <a:pt x="3858" y="5669"/>
                  </a:cubicBezTo>
                  <a:lnTo>
                    <a:pt x="3689" y="6510"/>
                  </a:lnTo>
                  <a:cubicBezTo>
                    <a:pt x="3663" y="6628"/>
                    <a:pt x="3561" y="6639"/>
                    <a:pt x="3530" y="6639"/>
                  </a:cubicBezTo>
                  <a:cubicBezTo>
                    <a:pt x="3500" y="6639"/>
                    <a:pt x="3396" y="6628"/>
                    <a:pt x="3376" y="6510"/>
                  </a:cubicBezTo>
                  <a:lnTo>
                    <a:pt x="3202" y="5669"/>
                  </a:lnTo>
                  <a:cubicBezTo>
                    <a:pt x="3017" y="4755"/>
                    <a:pt x="2309" y="4043"/>
                    <a:pt x="1390" y="3858"/>
                  </a:cubicBezTo>
                  <a:lnTo>
                    <a:pt x="549" y="3689"/>
                  </a:lnTo>
                  <a:cubicBezTo>
                    <a:pt x="431" y="3663"/>
                    <a:pt x="421" y="3561"/>
                    <a:pt x="421" y="3535"/>
                  </a:cubicBezTo>
                  <a:cubicBezTo>
                    <a:pt x="421" y="3504"/>
                    <a:pt x="431" y="3401"/>
                    <a:pt x="549" y="3376"/>
                  </a:cubicBezTo>
                  <a:lnTo>
                    <a:pt x="1390" y="3206"/>
                  </a:lnTo>
                  <a:cubicBezTo>
                    <a:pt x="2309" y="3022"/>
                    <a:pt x="3017" y="2309"/>
                    <a:pt x="3202" y="1395"/>
                  </a:cubicBezTo>
                  <a:lnTo>
                    <a:pt x="3376" y="554"/>
                  </a:lnTo>
                  <a:cubicBezTo>
                    <a:pt x="3396" y="436"/>
                    <a:pt x="3500" y="426"/>
                    <a:pt x="3530" y="426"/>
                  </a:cubicBezTo>
                  <a:close/>
                  <a:moveTo>
                    <a:pt x="3530" y="0"/>
                  </a:moveTo>
                  <a:cubicBezTo>
                    <a:pt x="3242" y="0"/>
                    <a:pt x="3017" y="190"/>
                    <a:pt x="2960" y="467"/>
                  </a:cubicBezTo>
                  <a:lnTo>
                    <a:pt x="2787" y="1308"/>
                  </a:lnTo>
                  <a:cubicBezTo>
                    <a:pt x="2638" y="2058"/>
                    <a:pt x="2058" y="2638"/>
                    <a:pt x="1309" y="2792"/>
                  </a:cubicBezTo>
                  <a:lnTo>
                    <a:pt x="467" y="2960"/>
                  </a:lnTo>
                  <a:cubicBezTo>
                    <a:pt x="185" y="3017"/>
                    <a:pt x="0" y="3247"/>
                    <a:pt x="0" y="3535"/>
                  </a:cubicBezTo>
                  <a:cubicBezTo>
                    <a:pt x="0" y="3817"/>
                    <a:pt x="185" y="4047"/>
                    <a:pt x="467" y="4104"/>
                  </a:cubicBezTo>
                  <a:lnTo>
                    <a:pt x="1309" y="4274"/>
                  </a:lnTo>
                  <a:cubicBezTo>
                    <a:pt x="2058" y="4428"/>
                    <a:pt x="2638" y="5008"/>
                    <a:pt x="2787" y="5757"/>
                  </a:cubicBezTo>
                  <a:lnTo>
                    <a:pt x="2960" y="6597"/>
                  </a:lnTo>
                  <a:cubicBezTo>
                    <a:pt x="3017" y="6875"/>
                    <a:pt x="3242" y="7064"/>
                    <a:pt x="3530" y="7064"/>
                  </a:cubicBezTo>
                  <a:cubicBezTo>
                    <a:pt x="3817" y="7064"/>
                    <a:pt x="4049" y="6875"/>
                    <a:pt x="4104" y="6597"/>
                  </a:cubicBezTo>
                  <a:lnTo>
                    <a:pt x="4274" y="5757"/>
                  </a:lnTo>
                  <a:cubicBezTo>
                    <a:pt x="4428" y="5008"/>
                    <a:pt x="5008" y="4428"/>
                    <a:pt x="5752" y="4274"/>
                  </a:cubicBezTo>
                  <a:lnTo>
                    <a:pt x="6593" y="4104"/>
                  </a:lnTo>
                  <a:cubicBezTo>
                    <a:pt x="6875" y="4047"/>
                    <a:pt x="7065" y="3817"/>
                    <a:pt x="7065" y="3535"/>
                  </a:cubicBezTo>
                  <a:cubicBezTo>
                    <a:pt x="7065" y="3247"/>
                    <a:pt x="6875" y="3017"/>
                    <a:pt x="6593" y="2960"/>
                  </a:cubicBezTo>
                  <a:lnTo>
                    <a:pt x="5752" y="2792"/>
                  </a:lnTo>
                  <a:cubicBezTo>
                    <a:pt x="5008" y="2638"/>
                    <a:pt x="4428" y="2058"/>
                    <a:pt x="4274" y="1308"/>
                  </a:cubicBezTo>
                  <a:lnTo>
                    <a:pt x="4104" y="467"/>
                  </a:lnTo>
                  <a:cubicBezTo>
                    <a:pt x="4049" y="190"/>
                    <a:pt x="3817" y="0"/>
                    <a:pt x="3530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9655248" y="2650059"/>
              <a:ext cx="138025" cy="138175"/>
            </a:xfrm>
            <a:custGeom>
              <a:avLst/>
              <a:gdLst/>
              <a:ahLst/>
              <a:cxnLst/>
              <a:rect l="l" t="t" r="r" b="b"/>
              <a:pathLst>
                <a:path w="5521" h="5527" extrusionOk="0">
                  <a:moveTo>
                    <a:pt x="2761" y="426"/>
                  </a:moveTo>
                  <a:cubicBezTo>
                    <a:pt x="2801" y="426"/>
                    <a:pt x="2827" y="447"/>
                    <a:pt x="2832" y="483"/>
                  </a:cubicBezTo>
                  <a:lnTo>
                    <a:pt x="2965" y="1129"/>
                  </a:lnTo>
                  <a:cubicBezTo>
                    <a:pt x="3109" y="1852"/>
                    <a:pt x="3673" y="2411"/>
                    <a:pt x="4392" y="2560"/>
                  </a:cubicBezTo>
                  <a:lnTo>
                    <a:pt x="5039" y="2688"/>
                  </a:lnTo>
                  <a:cubicBezTo>
                    <a:pt x="5079" y="2699"/>
                    <a:pt x="5100" y="2725"/>
                    <a:pt x="5100" y="2761"/>
                  </a:cubicBezTo>
                  <a:cubicBezTo>
                    <a:pt x="5100" y="2801"/>
                    <a:pt x="5079" y="2827"/>
                    <a:pt x="5039" y="2832"/>
                  </a:cubicBezTo>
                  <a:lnTo>
                    <a:pt x="4392" y="2965"/>
                  </a:lnTo>
                  <a:cubicBezTo>
                    <a:pt x="3673" y="3114"/>
                    <a:pt x="3109" y="3673"/>
                    <a:pt x="2965" y="4397"/>
                  </a:cubicBezTo>
                  <a:lnTo>
                    <a:pt x="2832" y="5044"/>
                  </a:lnTo>
                  <a:cubicBezTo>
                    <a:pt x="2827" y="5079"/>
                    <a:pt x="2801" y="5100"/>
                    <a:pt x="2761" y="5100"/>
                  </a:cubicBezTo>
                  <a:cubicBezTo>
                    <a:pt x="2719" y="5100"/>
                    <a:pt x="2699" y="5079"/>
                    <a:pt x="2688" y="5044"/>
                  </a:cubicBezTo>
                  <a:lnTo>
                    <a:pt x="2560" y="4397"/>
                  </a:lnTo>
                  <a:cubicBezTo>
                    <a:pt x="2411" y="3673"/>
                    <a:pt x="1852" y="3114"/>
                    <a:pt x="1129" y="2965"/>
                  </a:cubicBezTo>
                  <a:lnTo>
                    <a:pt x="483" y="2832"/>
                  </a:lnTo>
                  <a:cubicBezTo>
                    <a:pt x="441" y="2827"/>
                    <a:pt x="421" y="2801"/>
                    <a:pt x="421" y="2761"/>
                  </a:cubicBezTo>
                  <a:cubicBezTo>
                    <a:pt x="421" y="2725"/>
                    <a:pt x="441" y="2699"/>
                    <a:pt x="483" y="2688"/>
                  </a:cubicBezTo>
                  <a:lnTo>
                    <a:pt x="1129" y="2560"/>
                  </a:lnTo>
                  <a:cubicBezTo>
                    <a:pt x="1852" y="2411"/>
                    <a:pt x="2411" y="1852"/>
                    <a:pt x="2560" y="1129"/>
                  </a:cubicBezTo>
                  <a:lnTo>
                    <a:pt x="2688" y="483"/>
                  </a:lnTo>
                  <a:cubicBezTo>
                    <a:pt x="2699" y="447"/>
                    <a:pt x="2719" y="426"/>
                    <a:pt x="2761" y="426"/>
                  </a:cubicBezTo>
                  <a:close/>
                  <a:moveTo>
                    <a:pt x="2761" y="0"/>
                  </a:moveTo>
                  <a:cubicBezTo>
                    <a:pt x="2519" y="0"/>
                    <a:pt x="2319" y="164"/>
                    <a:pt x="2273" y="400"/>
                  </a:cubicBezTo>
                  <a:lnTo>
                    <a:pt x="2139" y="1047"/>
                  </a:lnTo>
                  <a:cubicBezTo>
                    <a:pt x="2032" y="1601"/>
                    <a:pt x="1601" y="2032"/>
                    <a:pt x="1042" y="2145"/>
                  </a:cubicBezTo>
                  <a:lnTo>
                    <a:pt x="400" y="2273"/>
                  </a:lnTo>
                  <a:cubicBezTo>
                    <a:pt x="164" y="2325"/>
                    <a:pt x="0" y="2524"/>
                    <a:pt x="0" y="2761"/>
                  </a:cubicBezTo>
                  <a:cubicBezTo>
                    <a:pt x="0" y="3002"/>
                    <a:pt x="164" y="3202"/>
                    <a:pt x="400" y="3253"/>
                  </a:cubicBezTo>
                  <a:lnTo>
                    <a:pt x="1042" y="3381"/>
                  </a:lnTo>
                  <a:cubicBezTo>
                    <a:pt x="1601" y="3495"/>
                    <a:pt x="2032" y="3926"/>
                    <a:pt x="2139" y="4480"/>
                  </a:cubicBezTo>
                  <a:lnTo>
                    <a:pt x="2273" y="5126"/>
                  </a:lnTo>
                  <a:cubicBezTo>
                    <a:pt x="2319" y="5361"/>
                    <a:pt x="2519" y="5526"/>
                    <a:pt x="2761" y="5526"/>
                  </a:cubicBezTo>
                  <a:cubicBezTo>
                    <a:pt x="3001" y="5526"/>
                    <a:pt x="3201" y="5361"/>
                    <a:pt x="3247" y="5126"/>
                  </a:cubicBezTo>
                  <a:lnTo>
                    <a:pt x="3381" y="4480"/>
                  </a:lnTo>
                  <a:cubicBezTo>
                    <a:pt x="3493" y="3926"/>
                    <a:pt x="3924" y="3495"/>
                    <a:pt x="4478" y="3381"/>
                  </a:cubicBezTo>
                  <a:lnTo>
                    <a:pt x="5125" y="3253"/>
                  </a:lnTo>
                  <a:cubicBezTo>
                    <a:pt x="5356" y="3202"/>
                    <a:pt x="5520" y="3002"/>
                    <a:pt x="5520" y="2761"/>
                  </a:cubicBezTo>
                  <a:cubicBezTo>
                    <a:pt x="5520" y="2524"/>
                    <a:pt x="5356" y="2325"/>
                    <a:pt x="5125" y="2273"/>
                  </a:cubicBezTo>
                  <a:lnTo>
                    <a:pt x="4478" y="2145"/>
                  </a:lnTo>
                  <a:cubicBezTo>
                    <a:pt x="3924" y="2032"/>
                    <a:pt x="3493" y="1601"/>
                    <a:pt x="3381" y="1047"/>
                  </a:cubicBezTo>
                  <a:lnTo>
                    <a:pt x="3247" y="400"/>
                  </a:lnTo>
                  <a:cubicBezTo>
                    <a:pt x="3201" y="164"/>
                    <a:pt x="3001" y="0"/>
                    <a:pt x="2761" y="0"/>
                  </a:cubicBezTo>
                  <a:close/>
                </a:path>
              </a:pathLst>
            </a:custGeom>
            <a:solidFill>
              <a:srgbClr val="DAB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p38"/>
          <p:cNvSpPr/>
          <p:nvPr/>
        </p:nvSpPr>
        <p:spPr>
          <a:xfrm>
            <a:off x="5975730" y="78689"/>
            <a:ext cx="254747" cy="254711"/>
          </a:xfrm>
          <a:custGeom>
            <a:avLst/>
            <a:gdLst/>
            <a:ahLst/>
            <a:cxnLst/>
            <a:rect l="l" t="t" r="r" b="b"/>
            <a:pathLst>
              <a:path w="7066" h="7065" extrusionOk="0">
                <a:moveTo>
                  <a:pt x="3530" y="426"/>
                </a:moveTo>
                <a:cubicBezTo>
                  <a:pt x="3561" y="426"/>
                  <a:pt x="3663" y="436"/>
                  <a:pt x="3689" y="554"/>
                </a:cubicBezTo>
                <a:lnTo>
                  <a:pt x="3858" y="1395"/>
                </a:lnTo>
                <a:cubicBezTo>
                  <a:pt x="4043" y="2309"/>
                  <a:pt x="4757" y="3022"/>
                  <a:pt x="5669" y="3206"/>
                </a:cubicBezTo>
                <a:lnTo>
                  <a:pt x="6511" y="3376"/>
                </a:lnTo>
                <a:cubicBezTo>
                  <a:pt x="6628" y="3401"/>
                  <a:pt x="6639" y="3504"/>
                  <a:pt x="6639" y="3535"/>
                </a:cubicBezTo>
                <a:cubicBezTo>
                  <a:pt x="6639" y="3561"/>
                  <a:pt x="6628" y="3663"/>
                  <a:pt x="6511" y="3689"/>
                </a:cubicBezTo>
                <a:lnTo>
                  <a:pt x="5669" y="3858"/>
                </a:lnTo>
                <a:cubicBezTo>
                  <a:pt x="4757" y="4043"/>
                  <a:pt x="4043" y="4755"/>
                  <a:pt x="3858" y="5669"/>
                </a:cubicBezTo>
                <a:lnTo>
                  <a:pt x="3689" y="6510"/>
                </a:lnTo>
                <a:cubicBezTo>
                  <a:pt x="3663" y="6628"/>
                  <a:pt x="3561" y="6639"/>
                  <a:pt x="3530" y="6639"/>
                </a:cubicBezTo>
                <a:cubicBezTo>
                  <a:pt x="3500" y="6639"/>
                  <a:pt x="3396" y="6628"/>
                  <a:pt x="3376" y="6510"/>
                </a:cubicBezTo>
                <a:lnTo>
                  <a:pt x="3202" y="5669"/>
                </a:lnTo>
                <a:cubicBezTo>
                  <a:pt x="3017" y="4755"/>
                  <a:pt x="2309" y="4043"/>
                  <a:pt x="1390" y="3858"/>
                </a:cubicBezTo>
                <a:lnTo>
                  <a:pt x="549" y="3689"/>
                </a:lnTo>
                <a:cubicBezTo>
                  <a:pt x="431" y="3663"/>
                  <a:pt x="421" y="3561"/>
                  <a:pt x="421" y="3535"/>
                </a:cubicBezTo>
                <a:cubicBezTo>
                  <a:pt x="421" y="3504"/>
                  <a:pt x="431" y="3401"/>
                  <a:pt x="549" y="3376"/>
                </a:cubicBezTo>
                <a:lnTo>
                  <a:pt x="1390" y="3206"/>
                </a:lnTo>
                <a:cubicBezTo>
                  <a:pt x="2309" y="3022"/>
                  <a:pt x="3017" y="2309"/>
                  <a:pt x="3202" y="1395"/>
                </a:cubicBezTo>
                <a:lnTo>
                  <a:pt x="3376" y="554"/>
                </a:lnTo>
                <a:cubicBezTo>
                  <a:pt x="3396" y="436"/>
                  <a:pt x="3500" y="426"/>
                  <a:pt x="3530" y="426"/>
                </a:cubicBezTo>
                <a:close/>
                <a:moveTo>
                  <a:pt x="3530" y="0"/>
                </a:moveTo>
                <a:cubicBezTo>
                  <a:pt x="3242" y="0"/>
                  <a:pt x="3017" y="190"/>
                  <a:pt x="2960" y="467"/>
                </a:cubicBezTo>
                <a:lnTo>
                  <a:pt x="2787" y="1308"/>
                </a:lnTo>
                <a:cubicBezTo>
                  <a:pt x="2638" y="2058"/>
                  <a:pt x="2058" y="2638"/>
                  <a:pt x="1309" y="2792"/>
                </a:cubicBezTo>
                <a:lnTo>
                  <a:pt x="467" y="2960"/>
                </a:lnTo>
                <a:cubicBezTo>
                  <a:pt x="185" y="3017"/>
                  <a:pt x="0" y="3247"/>
                  <a:pt x="0" y="3535"/>
                </a:cubicBezTo>
                <a:cubicBezTo>
                  <a:pt x="0" y="3817"/>
                  <a:pt x="185" y="4047"/>
                  <a:pt x="467" y="4104"/>
                </a:cubicBezTo>
                <a:lnTo>
                  <a:pt x="1309" y="4274"/>
                </a:lnTo>
                <a:cubicBezTo>
                  <a:pt x="2058" y="4428"/>
                  <a:pt x="2638" y="5008"/>
                  <a:pt x="2787" y="5757"/>
                </a:cubicBezTo>
                <a:lnTo>
                  <a:pt x="2960" y="6597"/>
                </a:lnTo>
                <a:cubicBezTo>
                  <a:pt x="3017" y="6875"/>
                  <a:pt x="3242" y="7064"/>
                  <a:pt x="3530" y="7064"/>
                </a:cubicBezTo>
                <a:cubicBezTo>
                  <a:pt x="3817" y="7064"/>
                  <a:pt x="4049" y="6875"/>
                  <a:pt x="4104" y="6597"/>
                </a:cubicBezTo>
                <a:lnTo>
                  <a:pt x="4274" y="5757"/>
                </a:lnTo>
                <a:cubicBezTo>
                  <a:pt x="4428" y="5008"/>
                  <a:pt x="5008" y="4428"/>
                  <a:pt x="5752" y="4274"/>
                </a:cubicBezTo>
                <a:lnTo>
                  <a:pt x="6593" y="4104"/>
                </a:lnTo>
                <a:cubicBezTo>
                  <a:pt x="6875" y="4047"/>
                  <a:pt x="7065" y="3817"/>
                  <a:pt x="7065" y="3535"/>
                </a:cubicBezTo>
                <a:cubicBezTo>
                  <a:pt x="7065" y="3247"/>
                  <a:pt x="6875" y="3017"/>
                  <a:pt x="6593" y="2960"/>
                </a:cubicBezTo>
                <a:lnTo>
                  <a:pt x="5752" y="2792"/>
                </a:lnTo>
                <a:cubicBezTo>
                  <a:pt x="5008" y="2638"/>
                  <a:pt x="4428" y="2058"/>
                  <a:pt x="4274" y="1308"/>
                </a:cubicBezTo>
                <a:lnTo>
                  <a:pt x="4104" y="467"/>
                </a:lnTo>
                <a:cubicBezTo>
                  <a:pt x="4049" y="190"/>
                  <a:pt x="3817" y="0"/>
                  <a:pt x="353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8"/>
          <p:cNvSpPr/>
          <p:nvPr/>
        </p:nvSpPr>
        <p:spPr>
          <a:xfrm>
            <a:off x="4175205" y="3865064"/>
            <a:ext cx="254747" cy="254711"/>
          </a:xfrm>
          <a:custGeom>
            <a:avLst/>
            <a:gdLst/>
            <a:ahLst/>
            <a:cxnLst/>
            <a:rect l="l" t="t" r="r" b="b"/>
            <a:pathLst>
              <a:path w="7066" h="7065" extrusionOk="0">
                <a:moveTo>
                  <a:pt x="3530" y="426"/>
                </a:moveTo>
                <a:cubicBezTo>
                  <a:pt x="3561" y="426"/>
                  <a:pt x="3663" y="436"/>
                  <a:pt x="3689" y="554"/>
                </a:cubicBezTo>
                <a:lnTo>
                  <a:pt x="3858" y="1395"/>
                </a:lnTo>
                <a:cubicBezTo>
                  <a:pt x="4043" y="2309"/>
                  <a:pt x="4757" y="3022"/>
                  <a:pt x="5669" y="3206"/>
                </a:cubicBezTo>
                <a:lnTo>
                  <a:pt x="6511" y="3376"/>
                </a:lnTo>
                <a:cubicBezTo>
                  <a:pt x="6628" y="3401"/>
                  <a:pt x="6639" y="3504"/>
                  <a:pt x="6639" y="3535"/>
                </a:cubicBezTo>
                <a:cubicBezTo>
                  <a:pt x="6639" y="3561"/>
                  <a:pt x="6628" y="3663"/>
                  <a:pt x="6511" y="3689"/>
                </a:cubicBezTo>
                <a:lnTo>
                  <a:pt x="5669" y="3858"/>
                </a:lnTo>
                <a:cubicBezTo>
                  <a:pt x="4757" y="4043"/>
                  <a:pt x="4043" y="4755"/>
                  <a:pt x="3858" y="5669"/>
                </a:cubicBezTo>
                <a:lnTo>
                  <a:pt x="3689" y="6510"/>
                </a:lnTo>
                <a:cubicBezTo>
                  <a:pt x="3663" y="6628"/>
                  <a:pt x="3561" y="6639"/>
                  <a:pt x="3530" y="6639"/>
                </a:cubicBezTo>
                <a:cubicBezTo>
                  <a:pt x="3500" y="6639"/>
                  <a:pt x="3396" y="6628"/>
                  <a:pt x="3376" y="6510"/>
                </a:cubicBezTo>
                <a:lnTo>
                  <a:pt x="3202" y="5669"/>
                </a:lnTo>
                <a:cubicBezTo>
                  <a:pt x="3017" y="4755"/>
                  <a:pt x="2309" y="4043"/>
                  <a:pt x="1390" y="3858"/>
                </a:cubicBezTo>
                <a:lnTo>
                  <a:pt x="549" y="3689"/>
                </a:lnTo>
                <a:cubicBezTo>
                  <a:pt x="431" y="3663"/>
                  <a:pt x="421" y="3561"/>
                  <a:pt x="421" y="3535"/>
                </a:cubicBezTo>
                <a:cubicBezTo>
                  <a:pt x="421" y="3504"/>
                  <a:pt x="431" y="3401"/>
                  <a:pt x="549" y="3376"/>
                </a:cubicBezTo>
                <a:lnTo>
                  <a:pt x="1390" y="3206"/>
                </a:lnTo>
                <a:cubicBezTo>
                  <a:pt x="2309" y="3022"/>
                  <a:pt x="3017" y="2309"/>
                  <a:pt x="3202" y="1395"/>
                </a:cubicBezTo>
                <a:lnTo>
                  <a:pt x="3376" y="554"/>
                </a:lnTo>
                <a:cubicBezTo>
                  <a:pt x="3396" y="436"/>
                  <a:pt x="3500" y="426"/>
                  <a:pt x="3530" y="426"/>
                </a:cubicBezTo>
                <a:close/>
                <a:moveTo>
                  <a:pt x="3530" y="0"/>
                </a:moveTo>
                <a:cubicBezTo>
                  <a:pt x="3242" y="0"/>
                  <a:pt x="3017" y="190"/>
                  <a:pt x="2960" y="467"/>
                </a:cubicBezTo>
                <a:lnTo>
                  <a:pt x="2787" y="1308"/>
                </a:lnTo>
                <a:cubicBezTo>
                  <a:pt x="2638" y="2058"/>
                  <a:pt x="2058" y="2638"/>
                  <a:pt x="1309" y="2792"/>
                </a:cubicBezTo>
                <a:lnTo>
                  <a:pt x="467" y="2960"/>
                </a:lnTo>
                <a:cubicBezTo>
                  <a:pt x="185" y="3017"/>
                  <a:pt x="0" y="3247"/>
                  <a:pt x="0" y="3535"/>
                </a:cubicBezTo>
                <a:cubicBezTo>
                  <a:pt x="0" y="3817"/>
                  <a:pt x="185" y="4047"/>
                  <a:pt x="467" y="4104"/>
                </a:cubicBezTo>
                <a:lnTo>
                  <a:pt x="1309" y="4274"/>
                </a:lnTo>
                <a:cubicBezTo>
                  <a:pt x="2058" y="4428"/>
                  <a:pt x="2638" y="5008"/>
                  <a:pt x="2787" y="5757"/>
                </a:cubicBezTo>
                <a:lnTo>
                  <a:pt x="2960" y="6597"/>
                </a:lnTo>
                <a:cubicBezTo>
                  <a:pt x="3017" y="6875"/>
                  <a:pt x="3242" y="7064"/>
                  <a:pt x="3530" y="7064"/>
                </a:cubicBezTo>
                <a:cubicBezTo>
                  <a:pt x="3817" y="7064"/>
                  <a:pt x="4049" y="6875"/>
                  <a:pt x="4104" y="6597"/>
                </a:cubicBezTo>
                <a:lnTo>
                  <a:pt x="4274" y="5757"/>
                </a:lnTo>
                <a:cubicBezTo>
                  <a:pt x="4428" y="5008"/>
                  <a:pt x="5008" y="4428"/>
                  <a:pt x="5752" y="4274"/>
                </a:cubicBezTo>
                <a:lnTo>
                  <a:pt x="6593" y="4104"/>
                </a:lnTo>
                <a:cubicBezTo>
                  <a:pt x="6875" y="4047"/>
                  <a:pt x="7065" y="3817"/>
                  <a:pt x="7065" y="3535"/>
                </a:cubicBezTo>
                <a:cubicBezTo>
                  <a:pt x="7065" y="3247"/>
                  <a:pt x="6875" y="3017"/>
                  <a:pt x="6593" y="2960"/>
                </a:cubicBezTo>
                <a:lnTo>
                  <a:pt x="5752" y="2792"/>
                </a:lnTo>
                <a:cubicBezTo>
                  <a:pt x="5008" y="2638"/>
                  <a:pt x="4428" y="2058"/>
                  <a:pt x="4274" y="1308"/>
                </a:cubicBezTo>
                <a:lnTo>
                  <a:pt x="4104" y="467"/>
                </a:lnTo>
                <a:cubicBezTo>
                  <a:pt x="4049" y="190"/>
                  <a:pt x="3817" y="0"/>
                  <a:pt x="353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8"/>
          <p:cNvSpPr/>
          <p:nvPr/>
        </p:nvSpPr>
        <p:spPr>
          <a:xfrm>
            <a:off x="8169255" y="3474264"/>
            <a:ext cx="254747" cy="254711"/>
          </a:xfrm>
          <a:custGeom>
            <a:avLst/>
            <a:gdLst/>
            <a:ahLst/>
            <a:cxnLst/>
            <a:rect l="l" t="t" r="r" b="b"/>
            <a:pathLst>
              <a:path w="7066" h="7065" extrusionOk="0">
                <a:moveTo>
                  <a:pt x="3530" y="426"/>
                </a:moveTo>
                <a:cubicBezTo>
                  <a:pt x="3561" y="426"/>
                  <a:pt x="3663" y="436"/>
                  <a:pt x="3689" y="554"/>
                </a:cubicBezTo>
                <a:lnTo>
                  <a:pt x="3858" y="1395"/>
                </a:lnTo>
                <a:cubicBezTo>
                  <a:pt x="4043" y="2309"/>
                  <a:pt x="4757" y="3022"/>
                  <a:pt x="5669" y="3206"/>
                </a:cubicBezTo>
                <a:lnTo>
                  <a:pt x="6511" y="3376"/>
                </a:lnTo>
                <a:cubicBezTo>
                  <a:pt x="6628" y="3401"/>
                  <a:pt x="6639" y="3504"/>
                  <a:pt x="6639" y="3535"/>
                </a:cubicBezTo>
                <a:cubicBezTo>
                  <a:pt x="6639" y="3561"/>
                  <a:pt x="6628" y="3663"/>
                  <a:pt x="6511" y="3689"/>
                </a:cubicBezTo>
                <a:lnTo>
                  <a:pt x="5669" y="3858"/>
                </a:lnTo>
                <a:cubicBezTo>
                  <a:pt x="4757" y="4043"/>
                  <a:pt x="4043" y="4755"/>
                  <a:pt x="3858" y="5669"/>
                </a:cubicBezTo>
                <a:lnTo>
                  <a:pt x="3689" y="6510"/>
                </a:lnTo>
                <a:cubicBezTo>
                  <a:pt x="3663" y="6628"/>
                  <a:pt x="3561" y="6639"/>
                  <a:pt x="3530" y="6639"/>
                </a:cubicBezTo>
                <a:cubicBezTo>
                  <a:pt x="3500" y="6639"/>
                  <a:pt x="3396" y="6628"/>
                  <a:pt x="3376" y="6510"/>
                </a:cubicBezTo>
                <a:lnTo>
                  <a:pt x="3202" y="5669"/>
                </a:lnTo>
                <a:cubicBezTo>
                  <a:pt x="3017" y="4755"/>
                  <a:pt x="2309" y="4043"/>
                  <a:pt x="1390" y="3858"/>
                </a:cubicBezTo>
                <a:lnTo>
                  <a:pt x="549" y="3689"/>
                </a:lnTo>
                <a:cubicBezTo>
                  <a:pt x="431" y="3663"/>
                  <a:pt x="421" y="3561"/>
                  <a:pt x="421" y="3535"/>
                </a:cubicBezTo>
                <a:cubicBezTo>
                  <a:pt x="421" y="3504"/>
                  <a:pt x="431" y="3401"/>
                  <a:pt x="549" y="3376"/>
                </a:cubicBezTo>
                <a:lnTo>
                  <a:pt x="1390" y="3206"/>
                </a:lnTo>
                <a:cubicBezTo>
                  <a:pt x="2309" y="3022"/>
                  <a:pt x="3017" y="2309"/>
                  <a:pt x="3202" y="1395"/>
                </a:cubicBezTo>
                <a:lnTo>
                  <a:pt x="3376" y="554"/>
                </a:lnTo>
                <a:cubicBezTo>
                  <a:pt x="3396" y="436"/>
                  <a:pt x="3500" y="426"/>
                  <a:pt x="3530" y="426"/>
                </a:cubicBezTo>
                <a:close/>
                <a:moveTo>
                  <a:pt x="3530" y="0"/>
                </a:moveTo>
                <a:cubicBezTo>
                  <a:pt x="3242" y="0"/>
                  <a:pt x="3017" y="190"/>
                  <a:pt x="2960" y="467"/>
                </a:cubicBezTo>
                <a:lnTo>
                  <a:pt x="2787" y="1308"/>
                </a:lnTo>
                <a:cubicBezTo>
                  <a:pt x="2638" y="2058"/>
                  <a:pt x="2058" y="2638"/>
                  <a:pt x="1309" y="2792"/>
                </a:cubicBezTo>
                <a:lnTo>
                  <a:pt x="467" y="2960"/>
                </a:lnTo>
                <a:cubicBezTo>
                  <a:pt x="185" y="3017"/>
                  <a:pt x="0" y="3247"/>
                  <a:pt x="0" y="3535"/>
                </a:cubicBezTo>
                <a:cubicBezTo>
                  <a:pt x="0" y="3817"/>
                  <a:pt x="185" y="4047"/>
                  <a:pt x="467" y="4104"/>
                </a:cubicBezTo>
                <a:lnTo>
                  <a:pt x="1309" y="4274"/>
                </a:lnTo>
                <a:cubicBezTo>
                  <a:pt x="2058" y="4428"/>
                  <a:pt x="2638" y="5008"/>
                  <a:pt x="2787" y="5757"/>
                </a:cubicBezTo>
                <a:lnTo>
                  <a:pt x="2960" y="6597"/>
                </a:lnTo>
                <a:cubicBezTo>
                  <a:pt x="3017" y="6875"/>
                  <a:pt x="3242" y="7064"/>
                  <a:pt x="3530" y="7064"/>
                </a:cubicBezTo>
                <a:cubicBezTo>
                  <a:pt x="3817" y="7064"/>
                  <a:pt x="4049" y="6875"/>
                  <a:pt x="4104" y="6597"/>
                </a:cubicBezTo>
                <a:lnTo>
                  <a:pt x="4274" y="5757"/>
                </a:lnTo>
                <a:cubicBezTo>
                  <a:pt x="4428" y="5008"/>
                  <a:pt x="5008" y="4428"/>
                  <a:pt x="5752" y="4274"/>
                </a:cubicBezTo>
                <a:lnTo>
                  <a:pt x="6593" y="4104"/>
                </a:lnTo>
                <a:cubicBezTo>
                  <a:pt x="6875" y="4047"/>
                  <a:pt x="7065" y="3817"/>
                  <a:pt x="7065" y="3535"/>
                </a:cubicBezTo>
                <a:cubicBezTo>
                  <a:pt x="7065" y="3247"/>
                  <a:pt x="6875" y="3017"/>
                  <a:pt x="6593" y="2960"/>
                </a:cubicBezTo>
                <a:lnTo>
                  <a:pt x="5752" y="2792"/>
                </a:lnTo>
                <a:cubicBezTo>
                  <a:pt x="5008" y="2638"/>
                  <a:pt x="4428" y="2058"/>
                  <a:pt x="4274" y="1308"/>
                </a:cubicBezTo>
                <a:lnTo>
                  <a:pt x="4104" y="467"/>
                </a:lnTo>
                <a:cubicBezTo>
                  <a:pt x="4049" y="190"/>
                  <a:pt x="3817" y="0"/>
                  <a:pt x="353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dreamt of flying?</a:t>
            </a:r>
            <a:endParaRPr b="0"/>
          </a:p>
        </p:txBody>
      </p:sp>
      <p:sp>
        <p:nvSpPr>
          <p:cNvPr id="364" name="Google Shape;364;p2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If so, VR Quidditch is a game for you: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New yet nostalgic first person experience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Simulates the famous sport from the magical universe of Harry Potter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Fly on a broom like our favorite wizards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Cast spells with your voice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Dodge the Bludgers coming to crush you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Score goals and chase the Snitch</a:t>
            </a:r>
            <a:endParaRPr sz="1600" b="1" dirty="0"/>
          </a:p>
        </p:txBody>
      </p:sp>
      <p:sp>
        <p:nvSpPr>
          <p:cNvPr id="365" name="Google Shape;365;p26"/>
          <p:cNvSpPr/>
          <p:nvPr/>
        </p:nvSpPr>
        <p:spPr>
          <a:xfrm rot="2700000">
            <a:off x="1289843" y="4864697"/>
            <a:ext cx="195686" cy="195735"/>
          </a:xfrm>
          <a:custGeom>
            <a:avLst/>
            <a:gdLst/>
            <a:ahLst/>
            <a:cxnLst/>
            <a:rect l="l" t="t" r="r" b="b"/>
            <a:pathLst>
              <a:path w="4023" h="4024" extrusionOk="0">
                <a:moveTo>
                  <a:pt x="2012" y="493"/>
                </a:moveTo>
                <a:lnTo>
                  <a:pt x="2089" y="879"/>
                </a:lnTo>
                <a:cubicBezTo>
                  <a:pt x="2202" y="1412"/>
                  <a:pt x="2617" y="1828"/>
                  <a:pt x="3151" y="1935"/>
                </a:cubicBezTo>
                <a:lnTo>
                  <a:pt x="3530" y="2013"/>
                </a:lnTo>
                <a:lnTo>
                  <a:pt x="3151" y="2089"/>
                </a:lnTo>
                <a:cubicBezTo>
                  <a:pt x="2617" y="2197"/>
                  <a:pt x="2202" y="2612"/>
                  <a:pt x="2089" y="3152"/>
                </a:cubicBezTo>
                <a:lnTo>
                  <a:pt x="2012" y="3531"/>
                </a:lnTo>
                <a:lnTo>
                  <a:pt x="1935" y="3152"/>
                </a:lnTo>
                <a:cubicBezTo>
                  <a:pt x="1828" y="2612"/>
                  <a:pt x="1411" y="2197"/>
                  <a:pt x="878" y="2089"/>
                </a:cubicBezTo>
                <a:lnTo>
                  <a:pt x="493" y="2013"/>
                </a:lnTo>
                <a:lnTo>
                  <a:pt x="878" y="1935"/>
                </a:lnTo>
                <a:cubicBezTo>
                  <a:pt x="1411" y="1828"/>
                  <a:pt x="1828" y="1412"/>
                  <a:pt x="1935" y="879"/>
                </a:cubicBezTo>
                <a:lnTo>
                  <a:pt x="2012" y="493"/>
                </a:lnTo>
                <a:close/>
                <a:moveTo>
                  <a:pt x="2012" y="1"/>
                </a:moveTo>
                <a:cubicBezTo>
                  <a:pt x="1812" y="1"/>
                  <a:pt x="1643" y="140"/>
                  <a:pt x="1606" y="334"/>
                </a:cubicBezTo>
                <a:lnTo>
                  <a:pt x="1514" y="791"/>
                </a:lnTo>
                <a:cubicBezTo>
                  <a:pt x="1437" y="1156"/>
                  <a:pt x="1155" y="1438"/>
                  <a:pt x="791" y="1509"/>
                </a:cubicBezTo>
                <a:lnTo>
                  <a:pt x="334" y="1601"/>
                </a:lnTo>
                <a:cubicBezTo>
                  <a:pt x="139" y="1643"/>
                  <a:pt x="0" y="1812"/>
                  <a:pt x="0" y="2013"/>
                </a:cubicBezTo>
                <a:cubicBezTo>
                  <a:pt x="0" y="2212"/>
                  <a:pt x="139" y="2382"/>
                  <a:pt x="334" y="2423"/>
                </a:cubicBezTo>
                <a:lnTo>
                  <a:pt x="791" y="2515"/>
                </a:lnTo>
                <a:cubicBezTo>
                  <a:pt x="1155" y="2586"/>
                  <a:pt x="1437" y="2868"/>
                  <a:pt x="1514" y="3233"/>
                </a:cubicBezTo>
                <a:lnTo>
                  <a:pt x="1606" y="3690"/>
                </a:lnTo>
                <a:cubicBezTo>
                  <a:pt x="1643" y="3884"/>
                  <a:pt x="1812" y="4023"/>
                  <a:pt x="2012" y="4023"/>
                </a:cubicBezTo>
                <a:cubicBezTo>
                  <a:pt x="2212" y="4023"/>
                  <a:pt x="2382" y="3884"/>
                  <a:pt x="2422" y="3690"/>
                </a:cubicBezTo>
                <a:lnTo>
                  <a:pt x="2515" y="3233"/>
                </a:lnTo>
                <a:cubicBezTo>
                  <a:pt x="2586" y="2868"/>
                  <a:pt x="2874" y="2586"/>
                  <a:pt x="3237" y="2515"/>
                </a:cubicBezTo>
                <a:lnTo>
                  <a:pt x="3689" y="2423"/>
                </a:lnTo>
                <a:cubicBezTo>
                  <a:pt x="3890" y="2382"/>
                  <a:pt x="4023" y="2212"/>
                  <a:pt x="4023" y="2013"/>
                </a:cubicBezTo>
                <a:cubicBezTo>
                  <a:pt x="4023" y="1812"/>
                  <a:pt x="3890" y="1643"/>
                  <a:pt x="3689" y="1601"/>
                </a:cubicBezTo>
                <a:lnTo>
                  <a:pt x="3237" y="1509"/>
                </a:lnTo>
                <a:cubicBezTo>
                  <a:pt x="2874" y="1438"/>
                  <a:pt x="2586" y="1156"/>
                  <a:pt x="2515" y="791"/>
                </a:cubicBezTo>
                <a:lnTo>
                  <a:pt x="2422" y="334"/>
                </a:lnTo>
                <a:cubicBezTo>
                  <a:pt x="2382" y="140"/>
                  <a:pt x="2212" y="1"/>
                  <a:pt x="2012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 rot="2700000">
            <a:off x="8561168" y="2268297"/>
            <a:ext cx="195686" cy="195735"/>
          </a:xfrm>
          <a:custGeom>
            <a:avLst/>
            <a:gdLst/>
            <a:ahLst/>
            <a:cxnLst/>
            <a:rect l="l" t="t" r="r" b="b"/>
            <a:pathLst>
              <a:path w="4023" h="4024" extrusionOk="0">
                <a:moveTo>
                  <a:pt x="2012" y="493"/>
                </a:moveTo>
                <a:lnTo>
                  <a:pt x="2089" y="879"/>
                </a:lnTo>
                <a:cubicBezTo>
                  <a:pt x="2202" y="1412"/>
                  <a:pt x="2617" y="1828"/>
                  <a:pt x="3151" y="1935"/>
                </a:cubicBezTo>
                <a:lnTo>
                  <a:pt x="3530" y="2013"/>
                </a:lnTo>
                <a:lnTo>
                  <a:pt x="3151" y="2089"/>
                </a:lnTo>
                <a:cubicBezTo>
                  <a:pt x="2617" y="2197"/>
                  <a:pt x="2202" y="2612"/>
                  <a:pt x="2089" y="3152"/>
                </a:cubicBezTo>
                <a:lnTo>
                  <a:pt x="2012" y="3531"/>
                </a:lnTo>
                <a:lnTo>
                  <a:pt x="1935" y="3152"/>
                </a:lnTo>
                <a:cubicBezTo>
                  <a:pt x="1828" y="2612"/>
                  <a:pt x="1411" y="2197"/>
                  <a:pt x="878" y="2089"/>
                </a:cubicBezTo>
                <a:lnTo>
                  <a:pt x="493" y="2013"/>
                </a:lnTo>
                <a:lnTo>
                  <a:pt x="878" y="1935"/>
                </a:lnTo>
                <a:cubicBezTo>
                  <a:pt x="1411" y="1828"/>
                  <a:pt x="1828" y="1412"/>
                  <a:pt x="1935" y="879"/>
                </a:cubicBezTo>
                <a:lnTo>
                  <a:pt x="2012" y="493"/>
                </a:lnTo>
                <a:close/>
                <a:moveTo>
                  <a:pt x="2012" y="1"/>
                </a:moveTo>
                <a:cubicBezTo>
                  <a:pt x="1812" y="1"/>
                  <a:pt x="1643" y="140"/>
                  <a:pt x="1606" y="334"/>
                </a:cubicBezTo>
                <a:lnTo>
                  <a:pt x="1514" y="791"/>
                </a:lnTo>
                <a:cubicBezTo>
                  <a:pt x="1437" y="1156"/>
                  <a:pt x="1155" y="1438"/>
                  <a:pt x="791" y="1509"/>
                </a:cubicBezTo>
                <a:lnTo>
                  <a:pt x="334" y="1601"/>
                </a:lnTo>
                <a:cubicBezTo>
                  <a:pt x="139" y="1643"/>
                  <a:pt x="0" y="1812"/>
                  <a:pt x="0" y="2013"/>
                </a:cubicBezTo>
                <a:cubicBezTo>
                  <a:pt x="0" y="2212"/>
                  <a:pt x="139" y="2382"/>
                  <a:pt x="334" y="2423"/>
                </a:cubicBezTo>
                <a:lnTo>
                  <a:pt x="791" y="2515"/>
                </a:lnTo>
                <a:cubicBezTo>
                  <a:pt x="1155" y="2586"/>
                  <a:pt x="1437" y="2868"/>
                  <a:pt x="1514" y="3233"/>
                </a:cubicBezTo>
                <a:lnTo>
                  <a:pt x="1606" y="3690"/>
                </a:lnTo>
                <a:cubicBezTo>
                  <a:pt x="1643" y="3884"/>
                  <a:pt x="1812" y="4023"/>
                  <a:pt x="2012" y="4023"/>
                </a:cubicBezTo>
                <a:cubicBezTo>
                  <a:pt x="2212" y="4023"/>
                  <a:pt x="2382" y="3884"/>
                  <a:pt x="2422" y="3690"/>
                </a:cubicBezTo>
                <a:lnTo>
                  <a:pt x="2515" y="3233"/>
                </a:lnTo>
                <a:cubicBezTo>
                  <a:pt x="2586" y="2868"/>
                  <a:pt x="2874" y="2586"/>
                  <a:pt x="3237" y="2515"/>
                </a:cubicBezTo>
                <a:lnTo>
                  <a:pt x="3689" y="2423"/>
                </a:lnTo>
                <a:cubicBezTo>
                  <a:pt x="3890" y="2382"/>
                  <a:pt x="4023" y="2212"/>
                  <a:pt x="4023" y="2013"/>
                </a:cubicBezTo>
                <a:cubicBezTo>
                  <a:pt x="4023" y="1812"/>
                  <a:pt x="3890" y="1643"/>
                  <a:pt x="3689" y="1601"/>
                </a:cubicBezTo>
                <a:lnTo>
                  <a:pt x="3237" y="1509"/>
                </a:lnTo>
                <a:cubicBezTo>
                  <a:pt x="2874" y="1438"/>
                  <a:pt x="2586" y="1156"/>
                  <a:pt x="2515" y="791"/>
                </a:cubicBezTo>
                <a:lnTo>
                  <a:pt x="2422" y="334"/>
                </a:lnTo>
                <a:cubicBezTo>
                  <a:pt x="2382" y="140"/>
                  <a:pt x="2212" y="1"/>
                  <a:pt x="2012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 rot="2700000">
            <a:off x="8014718" y="4744147"/>
            <a:ext cx="195686" cy="195735"/>
          </a:xfrm>
          <a:custGeom>
            <a:avLst/>
            <a:gdLst/>
            <a:ahLst/>
            <a:cxnLst/>
            <a:rect l="l" t="t" r="r" b="b"/>
            <a:pathLst>
              <a:path w="4023" h="4024" extrusionOk="0">
                <a:moveTo>
                  <a:pt x="2012" y="493"/>
                </a:moveTo>
                <a:lnTo>
                  <a:pt x="2089" y="879"/>
                </a:lnTo>
                <a:cubicBezTo>
                  <a:pt x="2202" y="1412"/>
                  <a:pt x="2617" y="1828"/>
                  <a:pt x="3151" y="1935"/>
                </a:cubicBezTo>
                <a:lnTo>
                  <a:pt x="3530" y="2013"/>
                </a:lnTo>
                <a:lnTo>
                  <a:pt x="3151" y="2089"/>
                </a:lnTo>
                <a:cubicBezTo>
                  <a:pt x="2617" y="2197"/>
                  <a:pt x="2202" y="2612"/>
                  <a:pt x="2089" y="3152"/>
                </a:cubicBezTo>
                <a:lnTo>
                  <a:pt x="2012" y="3531"/>
                </a:lnTo>
                <a:lnTo>
                  <a:pt x="1935" y="3152"/>
                </a:lnTo>
                <a:cubicBezTo>
                  <a:pt x="1828" y="2612"/>
                  <a:pt x="1411" y="2197"/>
                  <a:pt x="878" y="2089"/>
                </a:cubicBezTo>
                <a:lnTo>
                  <a:pt x="493" y="2013"/>
                </a:lnTo>
                <a:lnTo>
                  <a:pt x="878" y="1935"/>
                </a:lnTo>
                <a:cubicBezTo>
                  <a:pt x="1411" y="1828"/>
                  <a:pt x="1828" y="1412"/>
                  <a:pt x="1935" y="879"/>
                </a:cubicBezTo>
                <a:lnTo>
                  <a:pt x="2012" y="493"/>
                </a:lnTo>
                <a:close/>
                <a:moveTo>
                  <a:pt x="2012" y="1"/>
                </a:moveTo>
                <a:cubicBezTo>
                  <a:pt x="1812" y="1"/>
                  <a:pt x="1643" y="140"/>
                  <a:pt x="1606" y="334"/>
                </a:cubicBezTo>
                <a:lnTo>
                  <a:pt x="1514" y="791"/>
                </a:lnTo>
                <a:cubicBezTo>
                  <a:pt x="1437" y="1156"/>
                  <a:pt x="1155" y="1438"/>
                  <a:pt x="791" y="1509"/>
                </a:cubicBezTo>
                <a:lnTo>
                  <a:pt x="334" y="1601"/>
                </a:lnTo>
                <a:cubicBezTo>
                  <a:pt x="139" y="1643"/>
                  <a:pt x="0" y="1812"/>
                  <a:pt x="0" y="2013"/>
                </a:cubicBezTo>
                <a:cubicBezTo>
                  <a:pt x="0" y="2212"/>
                  <a:pt x="139" y="2382"/>
                  <a:pt x="334" y="2423"/>
                </a:cubicBezTo>
                <a:lnTo>
                  <a:pt x="791" y="2515"/>
                </a:lnTo>
                <a:cubicBezTo>
                  <a:pt x="1155" y="2586"/>
                  <a:pt x="1437" y="2868"/>
                  <a:pt x="1514" y="3233"/>
                </a:cubicBezTo>
                <a:lnTo>
                  <a:pt x="1606" y="3690"/>
                </a:lnTo>
                <a:cubicBezTo>
                  <a:pt x="1643" y="3884"/>
                  <a:pt x="1812" y="4023"/>
                  <a:pt x="2012" y="4023"/>
                </a:cubicBezTo>
                <a:cubicBezTo>
                  <a:pt x="2212" y="4023"/>
                  <a:pt x="2382" y="3884"/>
                  <a:pt x="2422" y="3690"/>
                </a:cubicBezTo>
                <a:lnTo>
                  <a:pt x="2515" y="3233"/>
                </a:lnTo>
                <a:cubicBezTo>
                  <a:pt x="2586" y="2868"/>
                  <a:pt x="2874" y="2586"/>
                  <a:pt x="3237" y="2515"/>
                </a:cubicBezTo>
                <a:lnTo>
                  <a:pt x="3689" y="2423"/>
                </a:lnTo>
                <a:cubicBezTo>
                  <a:pt x="3890" y="2382"/>
                  <a:pt x="4023" y="2212"/>
                  <a:pt x="4023" y="2013"/>
                </a:cubicBezTo>
                <a:cubicBezTo>
                  <a:pt x="4023" y="1812"/>
                  <a:pt x="3890" y="1643"/>
                  <a:pt x="3689" y="1601"/>
                </a:cubicBezTo>
                <a:lnTo>
                  <a:pt x="3237" y="1509"/>
                </a:lnTo>
                <a:cubicBezTo>
                  <a:pt x="2874" y="1438"/>
                  <a:pt x="2586" y="1156"/>
                  <a:pt x="2515" y="791"/>
                </a:cubicBezTo>
                <a:lnTo>
                  <a:pt x="2422" y="334"/>
                </a:lnTo>
                <a:cubicBezTo>
                  <a:pt x="2382" y="140"/>
                  <a:pt x="2212" y="1"/>
                  <a:pt x="2012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 rot="2700000">
            <a:off x="3463043" y="4678722"/>
            <a:ext cx="195686" cy="195735"/>
          </a:xfrm>
          <a:custGeom>
            <a:avLst/>
            <a:gdLst/>
            <a:ahLst/>
            <a:cxnLst/>
            <a:rect l="l" t="t" r="r" b="b"/>
            <a:pathLst>
              <a:path w="4023" h="4024" extrusionOk="0">
                <a:moveTo>
                  <a:pt x="2012" y="493"/>
                </a:moveTo>
                <a:lnTo>
                  <a:pt x="2089" y="879"/>
                </a:lnTo>
                <a:cubicBezTo>
                  <a:pt x="2202" y="1412"/>
                  <a:pt x="2617" y="1828"/>
                  <a:pt x="3151" y="1935"/>
                </a:cubicBezTo>
                <a:lnTo>
                  <a:pt x="3530" y="2013"/>
                </a:lnTo>
                <a:lnTo>
                  <a:pt x="3151" y="2089"/>
                </a:lnTo>
                <a:cubicBezTo>
                  <a:pt x="2617" y="2197"/>
                  <a:pt x="2202" y="2612"/>
                  <a:pt x="2089" y="3152"/>
                </a:cubicBezTo>
                <a:lnTo>
                  <a:pt x="2012" y="3531"/>
                </a:lnTo>
                <a:lnTo>
                  <a:pt x="1935" y="3152"/>
                </a:lnTo>
                <a:cubicBezTo>
                  <a:pt x="1828" y="2612"/>
                  <a:pt x="1411" y="2197"/>
                  <a:pt x="878" y="2089"/>
                </a:cubicBezTo>
                <a:lnTo>
                  <a:pt x="493" y="2013"/>
                </a:lnTo>
                <a:lnTo>
                  <a:pt x="878" y="1935"/>
                </a:lnTo>
                <a:cubicBezTo>
                  <a:pt x="1411" y="1828"/>
                  <a:pt x="1828" y="1412"/>
                  <a:pt x="1935" y="879"/>
                </a:cubicBezTo>
                <a:lnTo>
                  <a:pt x="2012" y="493"/>
                </a:lnTo>
                <a:close/>
                <a:moveTo>
                  <a:pt x="2012" y="1"/>
                </a:moveTo>
                <a:cubicBezTo>
                  <a:pt x="1812" y="1"/>
                  <a:pt x="1643" y="140"/>
                  <a:pt x="1606" y="334"/>
                </a:cubicBezTo>
                <a:lnTo>
                  <a:pt x="1514" y="791"/>
                </a:lnTo>
                <a:cubicBezTo>
                  <a:pt x="1437" y="1156"/>
                  <a:pt x="1155" y="1438"/>
                  <a:pt x="791" y="1509"/>
                </a:cubicBezTo>
                <a:lnTo>
                  <a:pt x="334" y="1601"/>
                </a:lnTo>
                <a:cubicBezTo>
                  <a:pt x="139" y="1643"/>
                  <a:pt x="0" y="1812"/>
                  <a:pt x="0" y="2013"/>
                </a:cubicBezTo>
                <a:cubicBezTo>
                  <a:pt x="0" y="2212"/>
                  <a:pt x="139" y="2382"/>
                  <a:pt x="334" y="2423"/>
                </a:cubicBezTo>
                <a:lnTo>
                  <a:pt x="791" y="2515"/>
                </a:lnTo>
                <a:cubicBezTo>
                  <a:pt x="1155" y="2586"/>
                  <a:pt x="1437" y="2868"/>
                  <a:pt x="1514" y="3233"/>
                </a:cubicBezTo>
                <a:lnTo>
                  <a:pt x="1606" y="3690"/>
                </a:lnTo>
                <a:cubicBezTo>
                  <a:pt x="1643" y="3884"/>
                  <a:pt x="1812" y="4023"/>
                  <a:pt x="2012" y="4023"/>
                </a:cubicBezTo>
                <a:cubicBezTo>
                  <a:pt x="2212" y="4023"/>
                  <a:pt x="2382" y="3884"/>
                  <a:pt x="2422" y="3690"/>
                </a:cubicBezTo>
                <a:lnTo>
                  <a:pt x="2515" y="3233"/>
                </a:lnTo>
                <a:cubicBezTo>
                  <a:pt x="2586" y="2868"/>
                  <a:pt x="2874" y="2586"/>
                  <a:pt x="3237" y="2515"/>
                </a:cubicBezTo>
                <a:lnTo>
                  <a:pt x="3689" y="2423"/>
                </a:lnTo>
                <a:cubicBezTo>
                  <a:pt x="3890" y="2382"/>
                  <a:pt x="4023" y="2212"/>
                  <a:pt x="4023" y="2013"/>
                </a:cubicBezTo>
                <a:cubicBezTo>
                  <a:pt x="4023" y="1812"/>
                  <a:pt x="3890" y="1643"/>
                  <a:pt x="3689" y="1601"/>
                </a:cubicBezTo>
                <a:lnTo>
                  <a:pt x="3237" y="1509"/>
                </a:lnTo>
                <a:cubicBezTo>
                  <a:pt x="2874" y="1438"/>
                  <a:pt x="2586" y="1156"/>
                  <a:pt x="2515" y="791"/>
                </a:cubicBezTo>
                <a:lnTo>
                  <a:pt x="2422" y="334"/>
                </a:lnTo>
                <a:cubicBezTo>
                  <a:pt x="2382" y="140"/>
                  <a:pt x="2212" y="1"/>
                  <a:pt x="2012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>
            <a:off x="4478888" y="4568864"/>
            <a:ext cx="186220" cy="18598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>
            <a:off x="1971538" y="4683589"/>
            <a:ext cx="186220" cy="18598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8478738" y="1268014"/>
            <a:ext cx="186220" cy="18598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 rot="2700000">
            <a:off x="5211795" y="4896101"/>
            <a:ext cx="150910" cy="132923"/>
          </a:xfrm>
          <a:custGeom>
            <a:avLst/>
            <a:gdLst/>
            <a:ahLst/>
            <a:cxnLst/>
            <a:rect l="l" t="t" r="r" b="b"/>
            <a:pathLst>
              <a:path w="495" h="436" extrusionOk="0">
                <a:moveTo>
                  <a:pt x="216" y="1"/>
                </a:moveTo>
                <a:cubicBezTo>
                  <a:pt x="201" y="1"/>
                  <a:pt x="186" y="3"/>
                  <a:pt x="170" y="6"/>
                </a:cubicBezTo>
                <a:cubicBezTo>
                  <a:pt x="73" y="31"/>
                  <a:pt x="0" y="118"/>
                  <a:pt x="0" y="222"/>
                </a:cubicBezTo>
                <a:cubicBezTo>
                  <a:pt x="0" y="308"/>
                  <a:pt x="52" y="390"/>
                  <a:pt x="135" y="421"/>
                </a:cubicBezTo>
                <a:cubicBezTo>
                  <a:pt x="161" y="431"/>
                  <a:pt x="187" y="436"/>
                  <a:pt x="214" y="436"/>
                </a:cubicBezTo>
                <a:cubicBezTo>
                  <a:pt x="281" y="436"/>
                  <a:pt x="347" y="404"/>
                  <a:pt x="391" y="350"/>
                </a:cubicBezTo>
                <a:cubicBezTo>
                  <a:pt x="495" y="204"/>
                  <a:pt x="382" y="1"/>
                  <a:pt x="216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/>
          <p:nvPr/>
        </p:nvSpPr>
        <p:spPr>
          <a:xfrm rot="2700172">
            <a:off x="2592816" y="4877802"/>
            <a:ext cx="192463" cy="169523"/>
          </a:xfrm>
          <a:custGeom>
            <a:avLst/>
            <a:gdLst/>
            <a:ahLst/>
            <a:cxnLst/>
            <a:rect l="l" t="t" r="r" b="b"/>
            <a:pathLst>
              <a:path w="495" h="436" extrusionOk="0">
                <a:moveTo>
                  <a:pt x="216" y="1"/>
                </a:moveTo>
                <a:cubicBezTo>
                  <a:pt x="201" y="1"/>
                  <a:pt x="186" y="3"/>
                  <a:pt x="170" y="6"/>
                </a:cubicBezTo>
                <a:cubicBezTo>
                  <a:pt x="73" y="31"/>
                  <a:pt x="0" y="118"/>
                  <a:pt x="0" y="222"/>
                </a:cubicBezTo>
                <a:cubicBezTo>
                  <a:pt x="0" y="308"/>
                  <a:pt x="52" y="390"/>
                  <a:pt x="135" y="421"/>
                </a:cubicBezTo>
                <a:cubicBezTo>
                  <a:pt x="161" y="431"/>
                  <a:pt x="187" y="436"/>
                  <a:pt x="214" y="436"/>
                </a:cubicBezTo>
                <a:cubicBezTo>
                  <a:pt x="281" y="436"/>
                  <a:pt x="347" y="404"/>
                  <a:pt x="391" y="350"/>
                </a:cubicBezTo>
                <a:cubicBezTo>
                  <a:pt x="495" y="204"/>
                  <a:pt x="382" y="1"/>
                  <a:pt x="216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"/>
          <p:cNvSpPr/>
          <p:nvPr/>
        </p:nvSpPr>
        <p:spPr>
          <a:xfrm>
            <a:off x="5266050" y="2175800"/>
            <a:ext cx="3083400" cy="2462400"/>
          </a:xfrm>
          <a:prstGeom prst="horizontalScroll">
            <a:avLst>
              <a:gd name="adj" fmla="val 12500"/>
            </a:avLst>
          </a:prstGeom>
          <a:solidFill>
            <a:srgbClr val="FFF2CC"/>
          </a:solidFill>
          <a:ln w="9525" cap="flat" cmpd="sng">
            <a:solidFill>
              <a:srgbClr val="CCA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p26"/>
          <p:cNvPicPr preferRelativeResize="0"/>
          <p:nvPr/>
        </p:nvPicPr>
        <p:blipFill rotWithShape="1">
          <a:blip r:embed="rId3">
            <a:alphaModFix/>
          </a:blip>
          <a:srcRect l="30545"/>
          <a:stretch/>
        </p:blipFill>
        <p:spPr>
          <a:xfrm>
            <a:off x="5574000" y="2600200"/>
            <a:ext cx="2619701" cy="16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67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ever dreamt of flying?</a:t>
            </a:r>
            <a:endParaRPr b="0"/>
          </a:p>
        </p:txBody>
      </p:sp>
      <p:sp>
        <p:nvSpPr>
          <p:cNvPr id="364" name="Google Shape;364;p2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If so, VR Quidditch is a game for you: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New yet nostalgic first person experience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Simulates the famous sport from the magical universe of Harry Potter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Fly on a broom like our favorite wizards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Cast spells with your voice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Dodge the Bludgers coming to crush you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Score goals and chase the Snitch</a:t>
            </a:r>
            <a:endParaRPr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✦"/>
            </a:pPr>
            <a:r>
              <a:rPr lang="en" sz="1600" b="1" dirty="0"/>
              <a:t>Play against a friend in multiplayer</a:t>
            </a:r>
            <a:endParaRPr sz="1600" b="1" dirty="0"/>
          </a:p>
        </p:txBody>
      </p:sp>
      <p:sp>
        <p:nvSpPr>
          <p:cNvPr id="365" name="Google Shape;365;p26"/>
          <p:cNvSpPr/>
          <p:nvPr/>
        </p:nvSpPr>
        <p:spPr>
          <a:xfrm rot="2700000">
            <a:off x="1289843" y="4864697"/>
            <a:ext cx="195686" cy="195735"/>
          </a:xfrm>
          <a:custGeom>
            <a:avLst/>
            <a:gdLst/>
            <a:ahLst/>
            <a:cxnLst/>
            <a:rect l="l" t="t" r="r" b="b"/>
            <a:pathLst>
              <a:path w="4023" h="4024" extrusionOk="0">
                <a:moveTo>
                  <a:pt x="2012" y="493"/>
                </a:moveTo>
                <a:lnTo>
                  <a:pt x="2089" y="879"/>
                </a:lnTo>
                <a:cubicBezTo>
                  <a:pt x="2202" y="1412"/>
                  <a:pt x="2617" y="1828"/>
                  <a:pt x="3151" y="1935"/>
                </a:cubicBezTo>
                <a:lnTo>
                  <a:pt x="3530" y="2013"/>
                </a:lnTo>
                <a:lnTo>
                  <a:pt x="3151" y="2089"/>
                </a:lnTo>
                <a:cubicBezTo>
                  <a:pt x="2617" y="2197"/>
                  <a:pt x="2202" y="2612"/>
                  <a:pt x="2089" y="3152"/>
                </a:cubicBezTo>
                <a:lnTo>
                  <a:pt x="2012" y="3531"/>
                </a:lnTo>
                <a:lnTo>
                  <a:pt x="1935" y="3152"/>
                </a:lnTo>
                <a:cubicBezTo>
                  <a:pt x="1828" y="2612"/>
                  <a:pt x="1411" y="2197"/>
                  <a:pt x="878" y="2089"/>
                </a:cubicBezTo>
                <a:lnTo>
                  <a:pt x="493" y="2013"/>
                </a:lnTo>
                <a:lnTo>
                  <a:pt x="878" y="1935"/>
                </a:lnTo>
                <a:cubicBezTo>
                  <a:pt x="1411" y="1828"/>
                  <a:pt x="1828" y="1412"/>
                  <a:pt x="1935" y="879"/>
                </a:cubicBezTo>
                <a:lnTo>
                  <a:pt x="2012" y="493"/>
                </a:lnTo>
                <a:close/>
                <a:moveTo>
                  <a:pt x="2012" y="1"/>
                </a:moveTo>
                <a:cubicBezTo>
                  <a:pt x="1812" y="1"/>
                  <a:pt x="1643" y="140"/>
                  <a:pt x="1606" y="334"/>
                </a:cubicBezTo>
                <a:lnTo>
                  <a:pt x="1514" y="791"/>
                </a:lnTo>
                <a:cubicBezTo>
                  <a:pt x="1437" y="1156"/>
                  <a:pt x="1155" y="1438"/>
                  <a:pt x="791" y="1509"/>
                </a:cubicBezTo>
                <a:lnTo>
                  <a:pt x="334" y="1601"/>
                </a:lnTo>
                <a:cubicBezTo>
                  <a:pt x="139" y="1643"/>
                  <a:pt x="0" y="1812"/>
                  <a:pt x="0" y="2013"/>
                </a:cubicBezTo>
                <a:cubicBezTo>
                  <a:pt x="0" y="2212"/>
                  <a:pt x="139" y="2382"/>
                  <a:pt x="334" y="2423"/>
                </a:cubicBezTo>
                <a:lnTo>
                  <a:pt x="791" y="2515"/>
                </a:lnTo>
                <a:cubicBezTo>
                  <a:pt x="1155" y="2586"/>
                  <a:pt x="1437" y="2868"/>
                  <a:pt x="1514" y="3233"/>
                </a:cubicBezTo>
                <a:lnTo>
                  <a:pt x="1606" y="3690"/>
                </a:lnTo>
                <a:cubicBezTo>
                  <a:pt x="1643" y="3884"/>
                  <a:pt x="1812" y="4023"/>
                  <a:pt x="2012" y="4023"/>
                </a:cubicBezTo>
                <a:cubicBezTo>
                  <a:pt x="2212" y="4023"/>
                  <a:pt x="2382" y="3884"/>
                  <a:pt x="2422" y="3690"/>
                </a:cubicBezTo>
                <a:lnTo>
                  <a:pt x="2515" y="3233"/>
                </a:lnTo>
                <a:cubicBezTo>
                  <a:pt x="2586" y="2868"/>
                  <a:pt x="2874" y="2586"/>
                  <a:pt x="3237" y="2515"/>
                </a:cubicBezTo>
                <a:lnTo>
                  <a:pt x="3689" y="2423"/>
                </a:lnTo>
                <a:cubicBezTo>
                  <a:pt x="3890" y="2382"/>
                  <a:pt x="4023" y="2212"/>
                  <a:pt x="4023" y="2013"/>
                </a:cubicBezTo>
                <a:cubicBezTo>
                  <a:pt x="4023" y="1812"/>
                  <a:pt x="3890" y="1643"/>
                  <a:pt x="3689" y="1601"/>
                </a:cubicBezTo>
                <a:lnTo>
                  <a:pt x="3237" y="1509"/>
                </a:lnTo>
                <a:cubicBezTo>
                  <a:pt x="2874" y="1438"/>
                  <a:pt x="2586" y="1156"/>
                  <a:pt x="2515" y="791"/>
                </a:cubicBezTo>
                <a:lnTo>
                  <a:pt x="2422" y="334"/>
                </a:lnTo>
                <a:cubicBezTo>
                  <a:pt x="2382" y="140"/>
                  <a:pt x="2212" y="1"/>
                  <a:pt x="2012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 rot="2700000">
            <a:off x="8561168" y="2268297"/>
            <a:ext cx="195686" cy="195735"/>
          </a:xfrm>
          <a:custGeom>
            <a:avLst/>
            <a:gdLst/>
            <a:ahLst/>
            <a:cxnLst/>
            <a:rect l="l" t="t" r="r" b="b"/>
            <a:pathLst>
              <a:path w="4023" h="4024" extrusionOk="0">
                <a:moveTo>
                  <a:pt x="2012" y="493"/>
                </a:moveTo>
                <a:lnTo>
                  <a:pt x="2089" y="879"/>
                </a:lnTo>
                <a:cubicBezTo>
                  <a:pt x="2202" y="1412"/>
                  <a:pt x="2617" y="1828"/>
                  <a:pt x="3151" y="1935"/>
                </a:cubicBezTo>
                <a:lnTo>
                  <a:pt x="3530" y="2013"/>
                </a:lnTo>
                <a:lnTo>
                  <a:pt x="3151" y="2089"/>
                </a:lnTo>
                <a:cubicBezTo>
                  <a:pt x="2617" y="2197"/>
                  <a:pt x="2202" y="2612"/>
                  <a:pt x="2089" y="3152"/>
                </a:cubicBezTo>
                <a:lnTo>
                  <a:pt x="2012" y="3531"/>
                </a:lnTo>
                <a:lnTo>
                  <a:pt x="1935" y="3152"/>
                </a:lnTo>
                <a:cubicBezTo>
                  <a:pt x="1828" y="2612"/>
                  <a:pt x="1411" y="2197"/>
                  <a:pt x="878" y="2089"/>
                </a:cubicBezTo>
                <a:lnTo>
                  <a:pt x="493" y="2013"/>
                </a:lnTo>
                <a:lnTo>
                  <a:pt x="878" y="1935"/>
                </a:lnTo>
                <a:cubicBezTo>
                  <a:pt x="1411" y="1828"/>
                  <a:pt x="1828" y="1412"/>
                  <a:pt x="1935" y="879"/>
                </a:cubicBezTo>
                <a:lnTo>
                  <a:pt x="2012" y="493"/>
                </a:lnTo>
                <a:close/>
                <a:moveTo>
                  <a:pt x="2012" y="1"/>
                </a:moveTo>
                <a:cubicBezTo>
                  <a:pt x="1812" y="1"/>
                  <a:pt x="1643" y="140"/>
                  <a:pt x="1606" y="334"/>
                </a:cubicBezTo>
                <a:lnTo>
                  <a:pt x="1514" y="791"/>
                </a:lnTo>
                <a:cubicBezTo>
                  <a:pt x="1437" y="1156"/>
                  <a:pt x="1155" y="1438"/>
                  <a:pt x="791" y="1509"/>
                </a:cubicBezTo>
                <a:lnTo>
                  <a:pt x="334" y="1601"/>
                </a:lnTo>
                <a:cubicBezTo>
                  <a:pt x="139" y="1643"/>
                  <a:pt x="0" y="1812"/>
                  <a:pt x="0" y="2013"/>
                </a:cubicBezTo>
                <a:cubicBezTo>
                  <a:pt x="0" y="2212"/>
                  <a:pt x="139" y="2382"/>
                  <a:pt x="334" y="2423"/>
                </a:cubicBezTo>
                <a:lnTo>
                  <a:pt x="791" y="2515"/>
                </a:lnTo>
                <a:cubicBezTo>
                  <a:pt x="1155" y="2586"/>
                  <a:pt x="1437" y="2868"/>
                  <a:pt x="1514" y="3233"/>
                </a:cubicBezTo>
                <a:lnTo>
                  <a:pt x="1606" y="3690"/>
                </a:lnTo>
                <a:cubicBezTo>
                  <a:pt x="1643" y="3884"/>
                  <a:pt x="1812" y="4023"/>
                  <a:pt x="2012" y="4023"/>
                </a:cubicBezTo>
                <a:cubicBezTo>
                  <a:pt x="2212" y="4023"/>
                  <a:pt x="2382" y="3884"/>
                  <a:pt x="2422" y="3690"/>
                </a:cubicBezTo>
                <a:lnTo>
                  <a:pt x="2515" y="3233"/>
                </a:lnTo>
                <a:cubicBezTo>
                  <a:pt x="2586" y="2868"/>
                  <a:pt x="2874" y="2586"/>
                  <a:pt x="3237" y="2515"/>
                </a:cubicBezTo>
                <a:lnTo>
                  <a:pt x="3689" y="2423"/>
                </a:lnTo>
                <a:cubicBezTo>
                  <a:pt x="3890" y="2382"/>
                  <a:pt x="4023" y="2212"/>
                  <a:pt x="4023" y="2013"/>
                </a:cubicBezTo>
                <a:cubicBezTo>
                  <a:pt x="4023" y="1812"/>
                  <a:pt x="3890" y="1643"/>
                  <a:pt x="3689" y="1601"/>
                </a:cubicBezTo>
                <a:lnTo>
                  <a:pt x="3237" y="1509"/>
                </a:lnTo>
                <a:cubicBezTo>
                  <a:pt x="2874" y="1438"/>
                  <a:pt x="2586" y="1156"/>
                  <a:pt x="2515" y="791"/>
                </a:cubicBezTo>
                <a:lnTo>
                  <a:pt x="2422" y="334"/>
                </a:lnTo>
                <a:cubicBezTo>
                  <a:pt x="2382" y="140"/>
                  <a:pt x="2212" y="1"/>
                  <a:pt x="2012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 rot="2700000">
            <a:off x="8014718" y="4744147"/>
            <a:ext cx="195686" cy="195735"/>
          </a:xfrm>
          <a:custGeom>
            <a:avLst/>
            <a:gdLst/>
            <a:ahLst/>
            <a:cxnLst/>
            <a:rect l="l" t="t" r="r" b="b"/>
            <a:pathLst>
              <a:path w="4023" h="4024" extrusionOk="0">
                <a:moveTo>
                  <a:pt x="2012" y="493"/>
                </a:moveTo>
                <a:lnTo>
                  <a:pt x="2089" y="879"/>
                </a:lnTo>
                <a:cubicBezTo>
                  <a:pt x="2202" y="1412"/>
                  <a:pt x="2617" y="1828"/>
                  <a:pt x="3151" y="1935"/>
                </a:cubicBezTo>
                <a:lnTo>
                  <a:pt x="3530" y="2013"/>
                </a:lnTo>
                <a:lnTo>
                  <a:pt x="3151" y="2089"/>
                </a:lnTo>
                <a:cubicBezTo>
                  <a:pt x="2617" y="2197"/>
                  <a:pt x="2202" y="2612"/>
                  <a:pt x="2089" y="3152"/>
                </a:cubicBezTo>
                <a:lnTo>
                  <a:pt x="2012" y="3531"/>
                </a:lnTo>
                <a:lnTo>
                  <a:pt x="1935" y="3152"/>
                </a:lnTo>
                <a:cubicBezTo>
                  <a:pt x="1828" y="2612"/>
                  <a:pt x="1411" y="2197"/>
                  <a:pt x="878" y="2089"/>
                </a:cubicBezTo>
                <a:lnTo>
                  <a:pt x="493" y="2013"/>
                </a:lnTo>
                <a:lnTo>
                  <a:pt x="878" y="1935"/>
                </a:lnTo>
                <a:cubicBezTo>
                  <a:pt x="1411" y="1828"/>
                  <a:pt x="1828" y="1412"/>
                  <a:pt x="1935" y="879"/>
                </a:cubicBezTo>
                <a:lnTo>
                  <a:pt x="2012" y="493"/>
                </a:lnTo>
                <a:close/>
                <a:moveTo>
                  <a:pt x="2012" y="1"/>
                </a:moveTo>
                <a:cubicBezTo>
                  <a:pt x="1812" y="1"/>
                  <a:pt x="1643" y="140"/>
                  <a:pt x="1606" y="334"/>
                </a:cubicBezTo>
                <a:lnTo>
                  <a:pt x="1514" y="791"/>
                </a:lnTo>
                <a:cubicBezTo>
                  <a:pt x="1437" y="1156"/>
                  <a:pt x="1155" y="1438"/>
                  <a:pt x="791" y="1509"/>
                </a:cubicBezTo>
                <a:lnTo>
                  <a:pt x="334" y="1601"/>
                </a:lnTo>
                <a:cubicBezTo>
                  <a:pt x="139" y="1643"/>
                  <a:pt x="0" y="1812"/>
                  <a:pt x="0" y="2013"/>
                </a:cubicBezTo>
                <a:cubicBezTo>
                  <a:pt x="0" y="2212"/>
                  <a:pt x="139" y="2382"/>
                  <a:pt x="334" y="2423"/>
                </a:cubicBezTo>
                <a:lnTo>
                  <a:pt x="791" y="2515"/>
                </a:lnTo>
                <a:cubicBezTo>
                  <a:pt x="1155" y="2586"/>
                  <a:pt x="1437" y="2868"/>
                  <a:pt x="1514" y="3233"/>
                </a:cubicBezTo>
                <a:lnTo>
                  <a:pt x="1606" y="3690"/>
                </a:lnTo>
                <a:cubicBezTo>
                  <a:pt x="1643" y="3884"/>
                  <a:pt x="1812" y="4023"/>
                  <a:pt x="2012" y="4023"/>
                </a:cubicBezTo>
                <a:cubicBezTo>
                  <a:pt x="2212" y="4023"/>
                  <a:pt x="2382" y="3884"/>
                  <a:pt x="2422" y="3690"/>
                </a:cubicBezTo>
                <a:lnTo>
                  <a:pt x="2515" y="3233"/>
                </a:lnTo>
                <a:cubicBezTo>
                  <a:pt x="2586" y="2868"/>
                  <a:pt x="2874" y="2586"/>
                  <a:pt x="3237" y="2515"/>
                </a:cubicBezTo>
                <a:lnTo>
                  <a:pt x="3689" y="2423"/>
                </a:lnTo>
                <a:cubicBezTo>
                  <a:pt x="3890" y="2382"/>
                  <a:pt x="4023" y="2212"/>
                  <a:pt x="4023" y="2013"/>
                </a:cubicBezTo>
                <a:cubicBezTo>
                  <a:pt x="4023" y="1812"/>
                  <a:pt x="3890" y="1643"/>
                  <a:pt x="3689" y="1601"/>
                </a:cubicBezTo>
                <a:lnTo>
                  <a:pt x="3237" y="1509"/>
                </a:lnTo>
                <a:cubicBezTo>
                  <a:pt x="2874" y="1438"/>
                  <a:pt x="2586" y="1156"/>
                  <a:pt x="2515" y="791"/>
                </a:cubicBezTo>
                <a:lnTo>
                  <a:pt x="2422" y="334"/>
                </a:lnTo>
                <a:cubicBezTo>
                  <a:pt x="2382" y="140"/>
                  <a:pt x="2212" y="1"/>
                  <a:pt x="2012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 rot="2700000">
            <a:off x="3463043" y="4678722"/>
            <a:ext cx="195686" cy="195735"/>
          </a:xfrm>
          <a:custGeom>
            <a:avLst/>
            <a:gdLst/>
            <a:ahLst/>
            <a:cxnLst/>
            <a:rect l="l" t="t" r="r" b="b"/>
            <a:pathLst>
              <a:path w="4023" h="4024" extrusionOk="0">
                <a:moveTo>
                  <a:pt x="2012" y="493"/>
                </a:moveTo>
                <a:lnTo>
                  <a:pt x="2089" y="879"/>
                </a:lnTo>
                <a:cubicBezTo>
                  <a:pt x="2202" y="1412"/>
                  <a:pt x="2617" y="1828"/>
                  <a:pt x="3151" y="1935"/>
                </a:cubicBezTo>
                <a:lnTo>
                  <a:pt x="3530" y="2013"/>
                </a:lnTo>
                <a:lnTo>
                  <a:pt x="3151" y="2089"/>
                </a:lnTo>
                <a:cubicBezTo>
                  <a:pt x="2617" y="2197"/>
                  <a:pt x="2202" y="2612"/>
                  <a:pt x="2089" y="3152"/>
                </a:cubicBezTo>
                <a:lnTo>
                  <a:pt x="2012" y="3531"/>
                </a:lnTo>
                <a:lnTo>
                  <a:pt x="1935" y="3152"/>
                </a:lnTo>
                <a:cubicBezTo>
                  <a:pt x="1828" y="2612"/>
                  <a:pt x="1411" y="2197"/>
                  <a:pt x="878" y="2089"/>
                </a:cubicBezTo>
                <a:lnTo>
                  <a:pt x="493" y="2013"/>
                </a:lnTo>
                <a:lnTo>
                  <a:pt x="878" y="1935"/>
                </a:lnTo>
                <a:cubicBezTo>
                  <a:pt x="1411" y="1828"/>
                  <a:pt x="1828" y="1412"/>
                  <a:pt x="1935" y="879"/>
                </a:cubicBezTo>
                <a:lnTo>
                  <a:pt x="2012" y="493"/>
                </a:lnTo>
                <a:close/>
                <a:moveTo>
                  <a:pt x="2012" y="1"/>
                </a:moveTo>
                <a:cubicBezTo>
                  <a:pt x="1812" y="1"/>
                  <a:pt x="1643" y="140"/>
                  <a:pt x="1606" y="334"/>
                </a:cubicBezTo>
                <a:lnTo>
                  <a:pt x="1514" y="791"/>
                </a:lnTo>
                <a:cubicBezTo>
                  <a:pt x="1437" y="1156"/>
                  <a:pt x="1155" y="1438"/>
                  <a:pt x="791" y="1509"/>
                </a:cubicBezTo>
                <a:lnTo>
                  <a:pt x="334" y="1601"/>
                </a:lnTo>
                <a:cubicBezTo>
                  <a:pt x="139" y="1643"/>
                  <a:pt x="0" y="1812"/>
                  <a:pt x="0" y="2013"/>
                </a:cubicBezTo>
                <a:cubicBezTo>
                  <a:pt x="0" y="2212"/>
                  <a:pt x="139" y="2382"/>
                  <a:pt x="334" y="2423"/>
                </a:cubicBezTo>
                <a:lnTo>
                  <a:pt x="791" y="2515"/>
                </a:lnTo>
                <a:cubicBezTo>
                  <a:pt x="1155" y="2586"/>
                  <a:pt x="1437" y="2868"/>
                  <a:pt x="1514" y="3233"/>
                </a:cubicBezTo>
                <a:lnTo>
                  <a:pt x="1606" y="3690"/>
                </a:lnTo>
                <a:cubicBezTo>
                  <a:pt x="1643" y="3884"/>
                  <a:pt x="1812" y="4023"/>
                  <a:pt x="2012" y="4023"/>
                </a:cubicBezTo>
                <a:cubicBezTo>
                  <a:pt x="2212" y="4023"/>
                  <a:pt x="2382" y="3884"/>
                  <a:pt x="2422" y="3690"/>
                </a:cubicBezTo>
                <a:lnTo>
                  <a:pt x="2515" y="3233"/>
                </a:lnTo>
                <a:cubicBezTo>
                  <a:pt x="2586" y="2868"/>
                  <a:pt x="2874" y="2586"/>
                  <a:pt x="3237" y="2515"/>
                </a:cubicBezTo>
                <a:lnTo>
                  <a:pt x="3689" y="2423"/>
                </a:lnTo>
                <a:cubicBezTo>
                  <a:pt x="3890" y="2382"/>
                  <a:pt x="4023" y="2212"/>
                  <a:pt x="4023" y="2013"/>
                </a:cubicBezTo>
                <a:cubicBezTo>
                  <a:pt x="4023" y="1812"/>
                  <a:pt x="3890" y="1643"/>
                  <a:pt x="3689" y="1601"/>
                </a:cubicBezTo>
                <a:lnTo>
                  <a:pt x="3237" y="1509"/>
                </a:lnTo>
                <a:cubicBezTo>
                  <a:pt x="2874" y="1438"/>
                  <a:pt x="2586" y="1156"/>
                  <a:pt x="2515" y="791"/>
                </a:cubicBezTo>
                <a:lnTo>
                  <a:pt x="2422" y="334"/>
                </a:lnTo>
                <a:cubicBezTo>
                  <a:pt x="2382" y="140"/>
                  <a:pt x="2212" y="1"/>
                  <a:pt x="2012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>
            <a:off x="4478888" y="4568864"/>
            <a:ext cx="186220" cy="18598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>
            <a:off x="1971538" y="4683589"/>
            <a:ext cx="186220" cy="18598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8478738" y="1268014"/>
            <a:ext cx="186220" cy="185982"/>
          </a:xfrm>
          <a:custGeom>
            <a:avLst/>
            <a:gdLst/>
            <a:ahLst/>
            <a:cxnLst/>
            <a:rect l="l" t="t" r="r" b="b"/>
            <a:pathLst>
              <a:path w="4696" h="4690" extrusionOk="0">
                <a:moveTo>
                  <a:pt x="2350" y="421"/>
                </a:moveTo>
                <a:cubicBezTo>
                  <a:pt x="2371" y="421"/>
                  <a:pt x="2371" y="431"/>
                  <a:pt x="2376" y="441"/>
                </a:cubicBezTo>
                <a:lnTo>
                  <a:pt x="2484" y="985"/>
                </a:lnTo>
                <a:cubicBezTo>
                  <a:pt x="2612" y="1601"/>
                  <a:pt x="3089" y="2084"/>
                  <a:pt x="3711" y="2207"/>
                </a:cubicBezTo>
                <a:lnTo>
                  <a:pt x="4249" y="2319"/>
                </a:lnTo>
                <a:cubicBezTo>
                  <a:pt x="4259" y="2319"/>
                  <a:pt x="4270" y="2325"/>
                  <a:pt x="4270" y="2345"/>
                </a:cubicBezTo>
                <a:cubicBezTo>
                  <a:pt x="4270" y="2366"/>
                  <a:pt x="4259" y="2371"/>
                  <a:pt x="4249" y="2371"/>
                </a:cubicBezTo>
                <a:lnTo>
                  <a:pt x="3711" y="2484"/>
                </a:lnTo>
                <a:cubicBezTo>
                  <a:pt x="3089" y="2607"/>
                  <a:pt x="2612" y="3088"/>
                  <a:pt x="2484" y="3704"/>
                </a:cubicBezTo>
                <a:lnTo>
                  <a:pt x="2376" y="4248"/>
                </a:lnTo>
                <a:cubicBezTo>
                  <a:pt x="2371" y="4258"/>
                  <a:pt x="2371" y="4269"/>
                  <a:pt x="2350" y="4269"/>
                </a:cubicBezTo>
                <a:cubicBezTo>
                  <a:pt x="2326" y="4269"/>
                  <a:pt x="2326" y="4258"/>
                  <a:pt x="2326" y="4248"/>
                </a:cubicBezTo>
                <a:lnTo>
                  <a:pt x="2212" y="3704"/>
                </a:lnTo>
                <a:cubicBezTo>
                  <a:pt x="2089" y="3088"/>
                  <a:pt x="1606" y="2607"/>
                  <a:pt x="991" y="2484"/>
                </a:cubicBezTo>
                <a:lnTo>
                  <a:pt x="448" y="2371"/>
                </a:lnTo>
                <a:cubicBezTo>
                  <a:pt x="437" y="2371"/>
                  <a:pt x="427" y="2366"/>
                  <a:pt x="427" y="2345"/>
                </a:cubicBezTo>
                <a:cubicBezTo>
                  <a:pt x="427" y="2325"/>
                  <a:pt x="437" y="2319"/>
                  <a:pt x="448" y="2319"/>
                </a:cubicBezTo>
                <a:lnTo>
                  <a:pt x="991" y="2207"/>
                </a:lnTo>
                <a:cubicBezTo>
                  <a:pt x="1606" y="2084"/>
                  <a:pt x="2089" y="1601"/>
                  <a:pt x="2212" y="985"/>
                </a:cubicBezTo>
                <a:lnTo>
                  <a:pt x="2326" y="441"/>
                </a:lnTo>
                <a:cubicBezTo>
                  <a:pt x="2326" y="431"/>
                  <a:pt x="2326" y="421"/>
                  <a:pt x="2350" y="421"/>
                </a:cubicBezTo>
                <a:close/>
                <a:moveTo>
                  <a:pt x="2350" y="0"/>
                </a:moveTo>
                <a:cubicBezTo>
                  <a:pt x="2130" y="0"/>
                  <a:pt x="1950" y="149"/>
                  <a:pt x="1904" y="360"/>
                </a:cubicBezTo>
                <a:lnTo>
                  <a:pt x="1796" y="898"/>
                </a:lnTo>
                <a:cubicBezTo>
                  <a:pt x="1704" y="1350"/>
                  <a:pt x="1355" y="1703"/>
                  <a:pt x="903" y="1791"/>
                </a:cubicBezTo>
                <a:lnTo>
                  <a:pt x="365" y="1904"/>
                </a:lnTo>
                <a:cubicBezTo>
                  <a:pt x="150" y="1945"/>
                  <a:pt x="1" y="2129"/>
                  <a:pt x="1" y="2345"/>
                </a:cubicBezTo>
                <a:cubicBezTo>
                  <a:pt x="1" y="2560"/>
                  <a:pt x="150" y="2745"/>
                  <a:pt x="365" y="2787"/>
                </a:cubicBezTo>
                <a:lnTo>
                  <a:pt x="903" y="2899"/>
                </a:lnTo>
                <a:cubicBezTo>
                  <a:pt x="1355" y="2986"/>
                  <a:pt x="1704" y="3341"/>
                  <a:pt x="1796" y="3792"/>
                </a:cubicBezTo>
                <a:lnTo>
                  <a:pt x="1904" y="4331"/>
                </a:lnTo>
                <a:cubicBezTo>
                  <a:pt x="1950" y="4541"/>
                  <a:pt x="2130" y="4689"/>
                  <a:pt x="2350" y="4689"/>
                </a:cubicBezTo>
                <a:cubicBezTo>
                  <a:pt x="2566" y="4689"/>
                  <a:pt x="2745" y="4541"/>
                  <a:pt x="2792" y="4331"/>
                </a:cubicBezTo>
                <a:lnTo>
                  <a:pt x="2899" y="3792"/>
                </a:lnTo>
                <a:cubicBezTo>
                  <a:pt x="2992" y="3341"/>
                  <a:pt x="3341" y="2986"/>
                  <a:pt x="3792" y="2899"/>
                </a:cubicBezTo>
                <a:lnTo>
                  <a:pt x="4336" y="2787"/>
                </a:lnTo>
                <a:cubicBezTo>
                  <a:pt x="4547" y="2745"/>
                  <a:pt x="4696" y="2560"/>
                  <a:pt x="4696" y="2345"/>
                </a:cubicBezTo>
                <a:cubicBezTo>
                  <a:pt x="4696" y="2129"/>
                  <a:pt x="4547" y="1945"/>
                  <a:pt x="4336" y="1904"/>
                </a:cubicBezTo>
                <a:lnTo>
                  <a:pt x="3792" y="1791"/>
                </a:lnTo>
                <a:cubicBezTo>
                  <a:pt x="3341" y="1703"/>
                  <a:pt x="2992" y="1350"/>
                  <a:pt x="2899" y="898"/>
                </a:cubicBezTo>
                <a:lnTo>
                  <a:pt x="2792" y="360"/>
                </a:lnTo>
                <a:cubicBezTo>
                  <a:pt x="2745" y="149"/>
                  <a:pt x="2566" y="0"/>
                  <a:pt x="2350" y="0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 rot="2700000">
            <a:off x="5211795" y="4896101"/>
            <a:ext cx="150910" cy="132923"/>
          </a:xfrm>
          <a:custGeom>
            <a:avLst/>
            <a:gdLst/>
            <a:ahLst/>
            <a:cxnLst/>
            <a:rect l="l" t="t" r="r" b="b"/>
            <a:pathLst>
              <a:path w="495" h="436" extrusionOk="0">
                <a:moveTo>
                  <a:pt x="216" y="1"/>
                </a:moveTo>
                <a:cubicBezTo>
                  <a:pt x="201" y="1"/>
                  <a:pt x="186" y="3"/>
                  <a:pt x="170" y="6"/>
                </a:cubicBezTo>
                <a:cubicBezTo>
                  <a:pt x="73" y="31"/>
                  <a:pt x="0" y="118"/>
                  <a:pt x="0" y="222"/>
                </a:cubicBezTo>
                <a:cubicBezTo>
                  <a:pt x="0" y="308"/>
                  <a:pt x="52" y="390"/>
                  <a:pt x="135" y="421"/>
                </a:cubicBezTo>
                <a:cubicBezTo>
                  <a:pt x="161" y="431"/>
                  <a:pt x="187" y="436"/>
                  <a:pt x="214" y="436"/>
                </a:cubicBezTo>
                <a:cubicBezTo>
                  <a:pt x="281" y="436"/>
                  <a:pt x="347" y="404"/>
                  <a:pt x="391" y="350"/>
                </a:cubicBezTo>
                <a:cubicBezTo>
                  <a:pt x="495" y="204"/>
                  <a:pt x="382" y="1"/>
                  <a:pt x="216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/>
          <p:nvPr/>
        </p:nvSpPr>
        <p:spPr>
          <a:xfrm rot="2700172">
            <a:off x="2592816" y="4877802"/>
            <a:ext cx="192463" cy="169523"/>
          </a:xfrm>
          <a:custGeom>
            <a:avLst/>
            <a:gdLst/>
            <a:ahLst/>
            <a:cxnLst/>
            <a:rect l="l" t="t" r="r" b="b"/>
            <a:pathLst>
              <a:path w="495" h="436" extrusionOk="0">
                <a:moveTo>
                  <a:pt x="216" y="1"/>
                </a:moveTo>
                <a:cubicBezTo>
                  <a:pt x="201" y="1"/>
                  <a:pt x="186" y="3"/>
                  <a:pt x="170" y="6"/>
                </a:cubicBezTo>
                <a:cubicBezTo>
                  <a:pt x="73" y="31"/>
                  <a:pt x="0" y="118"/>
                  <a:pt x="0" y="222"/>
                </a:cubicBezTo>
                <a:cubicBezTo>
                  <a:pt x="0" y="308"/>
                  <a:pt x="52" y="390"/>
                  <a:pt x="135" y="421"/>
                </a:cubicBezTo>
                <a:cubicBezTo>
                  <a:pt x="161" y="431"/>
                  <a:pt x="187" y="436"/>
                  <a:pt x="214" y="436"/>
                </a:cubicBezTo>
                <a:cubicBezTo>
                  <a:pt x="281" y="436"/>
                  <a:pt x="347" y="404"/>
                  <a:pt x="391" y="350"/>
                </a:cubicBezTo>
                <a:cubicBezTo>
                  <a:pt x="495" y="204"/>
                  <a:pt x="382" y="1"/>
                  <a:pt x="216" y="1"/>
                </a:cubicBezTo>
                <a:close/>
              </a:path>
            </a:pathLst>
          </a:custGeom>
          <a:solidFill>
            <a:srgbClr val="DAB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"/>
          <p:cNvSpPr/>
          <p:nvPr/>
        </p:nvSpPr>
        <p:spPr>
          <a:xfrm>
            <a:off x="5266050" y="2175800"/>
            <a:ext cx="3083400" cy="2462400"/>
          </a:xfrm>
          <a:prstGeom prst="horizontalScroll">
            <a:avLst>
              <a:gd name="adj" fmla="val 12500"/>
            </a:avLst>
          </a:prstGeom>
          <a:solidFill>
            <a:srgbClr val="FFF2CC"/>
          </a:solidFill>
          <a:ln w="9525" cap="flat" cmpd="sng">
            <a:solidFill>
              <a:srgbClr val="CCA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p26"/>
          <p:cNvPicPr preferRelativeResize="0"/>
          <p:nvPr/>
        </p:nvPicPr>
        <p:blipFill rotWithShape="1">
          <a:blip r:embed="rId3">
            <a:alphaModFix/>
          </a:blip>
          <a:srcRect l="30545"/>
          <a:stretch/>
        </p:blipFill>
        <p:spPr>
          <a:xfrm>
            <a:off x="5574000" y="2600200"/>
            <a:ext cx="2619701" cy="16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27"/>
          <p:cNvGrpSpPr/>
          <p:nvPr/>
        </p:nvGrpSpPr>
        <p:grpSpPr>
          <a:xfrm rot="5400000">
            <a:off x="1121524" y="3223621"/>
            <a:ext cx="857778" cy="2769761"/>
            <a:chOff x="5167566" y="3016599"/>
            <a:chExt cx="552941" cy="1785330"/>
          </a:xfrm>
        </p:grpSpPr>
        <p:sp>
          <p:nvSpPr>
            <p:cNvPr id="381" name="Google Shape;381;p27"/>
            <p:cNvSpPr/>
            <p:nvPr/>
          </p:nvSpPr>
          <p:spPr>
            <a:xfrm>
              <a:off x="5438108" y="4255660"/>
              <a:ext cx="282399" cy="11877"/>
            </a:xfrm>
            <a:custGeom>
              <a:avLst/>
              <a:gdLst/>
              <a:ahLst/>
              <a:cxnLst/>
              <a:rect l="l" t="t" r="r" b="b"/>
              <a:pathLst>
                <a:path w="13838" h="582" extrusionOk="0">
                  <a:moveTo>
                    <a:pt x="291" y="1"/>
                  </a:moveTo>
                  <a:cubicBezTo>
                    <a:pt x="131" y="1"/>
                    <a:pt x="1" y="128"/>
                    <a:pt x="1" y="292"/>
                  </a:cubicBezTo>
                  <a:cubicBezTo>
                    <a:pt x="1" y="450"/>
                    <a:pt x="131" y="582"/>
                    <a:pt x="291" y="582"/>
                  </a:cubicBezTo>
                  <a:lnTo>
                    <a:pt x="13548" y="582"/>
                  </a:lnTo>
                  <a:cubicBezTo>
                    <a:pt x="13707" y="582"/>
                    <a:pt x="13838" y="450"/>
                    <a:pt x="13838" y="292"/>
                  </a:cubicBezTo>
                  <a:cubicBezTo>
                    <a:pt x="13838" y="128"/>
                    <a:pt x="13707" y="1"/>
                    <a:pt x="13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5167566" y="4226641"/>
              <a:ext cx="552941" cy="69834"/>
            </a:xfrm>
            <a:custGeom>
              <a:avLst/>
              <a:gdLst/>
              <a:ahLst/>
              <a:cxnLst/>
              <a:rect l="l" t="t" r="r" b="b"/>
              <a:pathLst>
                <a:path w="27095" h="3422" extrusionOk="0">
                  <a:moveTo>
                    <a:pt x="17428" y="580"/>
                  </a:moveTo>
                  <a:lnTo>
                    <a:pt x="24871" y="1714"/>
                  </a:lnTo>
                  <a:lnTo>
                    <a:pt x="17452" y="2842"/>
                  </a:lnTo>
                  <a:lnTo>
                    <a:pt x="9691" y="2842"/>
                  </a:lnTo>
                  <a:lnTo>
                    <a:pt x="2224" y="1708"/>
                  </a:lnTo>
                  <a:lnTo>
                    <a:pt x="9643" y="580"/>
                  </a:lnTo>
                  <a:close/>
                  <a:moveTo>
                    <a:pt x="17452" y="1"/>
                  </a:moveTo>
                  <a:lnTo>
                    <a:pt x="9602" y="5"/>
                  </a:lnTo>
                  <a:lnTo>
                    <a:pt x="249" y="1423"/>
                  </a:lnTo>
                  <a:cubicBezTo>
                    <a:pt x="108" y="1446"/>
                    <a:pt x="1" y="1568"/>
                    <a:pt x="1" y="1714"/>
                  </a:cubicBezTo>
                  <a:cubicBezTo>
                    <a:pt x="1" y="1854"/>
                    <a:pt x="108" y="1976"/>
                    <a:pt x="249" y="1999"/>
                  </a:cubicBezTo>
                  <a:lnTo>
                    <a:pt x="9643" y="3422"/>
                  </a:lnTo>
                  <a:lnTo>
                    <a:pt x="13548" y="3422"/>
                  </a:lnTo>
                  <a:lnTo>
                    <a:pt x="17494" y="3417"/>
                  </a:lnTo>
                  <a:lnTo>
                    <a:pt x="26847" y="1999"/>
                  </a:lnTo>
                  <a:cubicBezTo>
                    <a:pt x="26988" y="1976"/>
                    <a:pt x="27095" y="1854"/>
                    <a:pt x="27095" y="1714"/>
                  </a:cubicBezTo>
                  <a:cubicBezTo>
                    <a:pt x="27095" y="1568"/>
                    <a:pt x="26988" y="1446"/>
                    <a:pt x="26847" y="1423"/>
                  </a:cubicBezTo>
                  <a:lnTo>
                    <a:pt x="17494" y="5"/>
                  </a:lnTo>
                  <a:cubicBezTo>
                    <a:pt x="17480" y="5"/>
                    <a:pt x="17466" y="1"/>
                    <a:pt x="17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5167566" y="4255660"/>
              <a:ext cx="282399" cy="11877"/>
            </a:xfrm>
            <a:custGeom>
              <a:avLst/>
              <a:gdLst/>
              <a:ahLst/>
              <a:cxnLst/>
              <a:rect l="l" t="t" r="r" b="b"/>
              <a:pathLst>
                <a:path w="13838" h="582" extrusionOk="0">
                  <a:moveTo>
                    <a:pt x="290" y="1"/>
                  </a:moveTo>
                  <a:cubicBezTo>
                    <a:pt x="131" y="1"/>
                    <a:pt x="1" y="128"/>
                    <a:pt x="1" y="292"/>
                  </a:cubicBezTo>
                  <a:cubicBezTo>
                    <a:pt x="1" y="450"/>
                    <a:pt x="131" y="582"/>
                    <a:pt x="290" y="582"/>
                  </a:cubicBezTo>
                  <a:lnTo>
                    <a:pt x="13548" y="582"/>
                  </a:lnTo>
                  <a:cubicBezTo>
                    <a:pt x="13707" y="582"/>
                    <a:pt x="13837" y="450"/>
                    <a:pt x="13837" y="292"/>
                  </a:cubicBezTo>
                  <a:cubicBezTo>
                    <a:pt x="13837" y="128"/>
                    <a:pt x="13707" y="1"/>
                    <a:pt x="13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5349274" y="4737441"/>
              <a:ext cx="189524" cy="64488"/>
            </a:xfrm>
            <a:custGeom>
              <a:avLst/>
              <a:gdLst/>
              <a:ahLst/>
              <a:cxnLst/>
              <a:rect l="l" t="t" r="r" b="b"/>
              <a:pathLst>
                <a:path w="9287" h="3160" extrusionOk="0">
                  <a:moveTo>
                    <a:pt x="7710" y="580"/>
                  </a:moveTo>
                  <a:cubicBezTo>
                    <a:pt x="8258" y="580"/>
                    <a:pt x="8707" y="1030"/>
                    <a:pt x="8707" y="1578"/>
                  </a:cubicBezTo>
                  <a:cubicBezTo>
                    <a:pt x="8707" y="2131"/>
                    <a:pt x="8258" y="2580"/>
                    <a:pt x="7710" y="2580"/>
                  </a:cubicBezTo>
                  <a:lnTo>
                    <a:pt x="1582" y="2580"/>
                  </a:lnTo>
                  <a:cubicBezTo>
                    <a:pt x="1029" y="2580"/>
                    <a:pt x="580" y="2131"/>
                    <a:pt x="580" y="1578"/>
                  </a:cubicBezTo>
                  <a:cubicBezTo>
                    <a:pt x="580" y="1030"/>
                    <a:pt x="1029" y="580"/>
                    <a:pt x="1582" y="580"/>
                  </a:cubicBezTo>
                  <a:close/>
                  <a:moveTo>
                    <a:pt x="1582" y="1"/>
                  </a:moveTo>
                  <a:cubicBezTo>
                    <a:pt x="707" y="1"/>
                    <a:pt x="0" y="707"/>
                    <a:pt x="0" y="1578"/>
                  </a:cubicBezTo>
                  <a:cubicBezTo>
                    <a:pt x="0" y="2453"/>
                    <a:pt x="707" y="3160"/>
                    <a:pt x="1582" y="3160"/>
                  </a:cubicBezTo>
                  <a:lnTo>
                    <a:pt x="7710" y="3160"/>
                  </a:lnTo>
                  <a:cubicBezTo>
                    <a:pt x="8580" y="3160"/>
                    <a:pt x="9287" y="2453"/>
                    <a:pt x="9287" y="1578"/>
                  </a:cubicBezTo>
                  <a:cubicBezTo>
                    <a:pt x="9287" y="707"/>
                    <a:pt x="8580" y="1"/>
                    <a:pt x="7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5366641" y="4287578"/>
              <a:ext cx="154791" cy="461720"/>
            </a:xfrm>
            <a:custGeom>
              <a:avLst/>
              <a:gdLst/>
              <a:ahLst/>
              <a:cxnLst/>
              <a:rect l="l" t="t" r="r" b="b"/>
              <a:pathLst>
                <a:path w="7585" h="22625" extrusionOk="0">
                  <a:moveTo>
                    <a:pt x="7003" y="582"/>
                  </a:moveTo>
                  <a:lnTo>
                    <a:pt x="7003" y="22045"/>
                  </a:lnTo>
                  <a:lnTo>
                    <a:pt x="582" y="22045"/>
                  </a:lnTo>
                  <a:lnTo>
                    <a:pt x="582" y="582"/>
                  </a:lnTo>
                  <a:close/>
                  <a:moveTo>
                    <a:pt x="291" y="1"/>
                  </a:moveTo>
                  <a:cubicBezTo>
                    <a:pt x="132" y="1"/>
                    <a:pt x="1" y="132"/>
                    <a:pt x="1" y="291"/>
                  </a:cubicBezTo>
                  <a:lnTo>
                    <a:pt x="1" y="22335"/>
                  </a:lnTo>
                  <a:cubicBezTo>
                    <a:pt x="1" y="22494"/>
                    <a:pt x="132" y="22624"/>
                    <a:pt x="291" y="22624"/>
                  </a:cubicBezTo>
                  <a:lnTo>
                    <a:pt x="7294" y="22624"/>
                  </a:lnTo>
                  <a:cubicBezTo>
                    <a:pt x="7453" y="22624"/>
                    <a:pt x="7584" y="22494"/>
                    <a:pt x="7584" y="22335"/>
                  </a:cubicBezTo>
                  <a:lnTo>
                    <a:pt x="7584" y="291"/>
                  </a:lnTo>
                  <a:cubicBezTo>
                    <a:pt x="7584" y="132"/>
                    <a:pt x="7453" y="1"/>
                    <a:pt x="7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5366641" y="4291169"/>
              <a:ext cx="154791" cy="118527"/>
            </a:xfrm>
            <a:custGeom>
              <a:avLst/>
              <a:gdLst/>
              <a:ahLst/>
              <a:cxnLst/>
              <a:rect l="l" t="t" r="r" b="b"/>
              <a:pathLst>
                <a:path w="7585" h="5808" extrusionOk="0">
                  <a:moveTo>
                    <a:pt x="582" y="691"/>
                  </a:moveTo>
                  <a:lnTo>
                    <a:pt x="7003" y="2759"/>
                  </a:lnTo>
                  <a:lnTo>
                    <a:pt x="7003" y="5105"/>
                  </a:lnTo>
                  <a:lnTo>
                    <a:pt x="582" y="2798"/>
                  </a:lnTo>
                  <a:lnTo>
                    <a:pt x="582" y="691"/>
                  </a:lnTo>
                  <a:close/>
                  <a:moveTo>
                    <a:pt x="288" y="1"/>
                  </a:moveTo>
                  <a:cubicBezTo>
                    <a:pt x="229" y="1"/>
                    <a:pt x="172" y="20"/>
                    <a:pt x="122" y="54"/>
                  </a:cubicBezTo>
                  <a:cubicBezTo>
                    <a:pt x="48" y="110"/>
                    <a:pt x="1" y="199"/>
                    <a:pt x="1" y="293"/>
                  </a:cubicBezTo>
                  <a:lnTo>
                    <a:pt x="1" y="2999"/>
                  </a:lnTo>
                  <a:cubicBezTo>
                    <a:pt x="1" y="3124"/>
                    <a:pt x="81" y="3232"/>
                    <a:pt x="193" y="3275"/>
                  </a:cubicBezTo>
                  <a:lnTo>
                    <a:pt x="7196" y="5788"/>
                  </a:lnTo>
                  <a:cubicBezTo>
                    <a:pt x="7228" y="5803"/>
                    <a:pt x="7262" y="5807"/>
                    <a:pt x="7294" y="5807"/>
                  </a:cubicBezTo>
                  <a:cubicBezTo>
                    <a:pt x="7355" y="5807"/>
                    <a:pt x="7411" y="5788"/>
                    <a:pt x="7463" y="5751"/>
                  </a:cubicBezTo>
                  <a:cubicBezTo>
                    <a:pt x="7537" y="5699"/>
                    <a:pt x="7584" y="5611"/>
                    <a:pt x="7584" y="5517"/>
                  </a:cubicBezTo>
                  <a:lnTo>
                    <a:pt x="7584" y="2549"/>
                  </a:lnTo>
                  <a:cubicBezTo>
                    <a:pt x="7584" y="2422"/>
                    <a:pt x="7505" y="2310"/>
                    <a:pt x="7383" y="2273"/>
                  </a:cubicBezTo>
                  <a:lnTo>
                    <a:pt x="381" y="17"/>
                  </a:lnTo>
                  <a:cubicBezTo>
                    <a:pt x="350" y="6"/>
                    <a:pt x="319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5366641" y="4402717"/>
              <a:ext cx="154791" cy="118568"/>
            </a:xfrm>
            <a:custGeom>
              <a:avLst/>
              <a:gdLst/>
              <a:ahLst/>
              <a:cxnLst/>
              <a:rect l="l" t="t" r="r" b="b"/>
              <a:pathLst>
                <a:path w="7585" h="5810" extrusionOk="0">
                  <a:moveTo>
                    <a:pt x="582" y="687"/>
                  </a:moveTo>
                  <a:lnTo>
                    <a:pt x="7003" y="2761"/>
                  </a:lnTo>
                  <a:lnTo>
                    <a:pt x="7003" y="5102"/>
                  </a:lnTo>
                  <a:lnTo>
                    <a:pt x="582" y="2798"/>
                  </a:lnTo>
                  <a:lnTo>
                    <a:pt x="582" y="687"/>
                  </a:lnTo>
                  <a:close/>
                  <a:moveTo>
                    <a:pt x="296" y="0"/>
                  </a:moveTo>
                  <a:cubicBezTo>
                    <a:pt x="234" y="0"/>
                    <a:pt x="174" y="20"/>
                    <a:pt x="122" y="56"/>
                  </a:cubicBezTo>
                  <a:cubicBezTo>
                    <a:pt x="48" y="112"/>
                    <a:pt x="1" y="201"/>
                    <a:pt x="1" y="290"/>
                  </a:cubicBezTo>
                  <a:lnTo>
                    <a:pt x="1" y="3001"/>
                  </a:lnTo>
                  <a:cubicBezTo>
                    <a:pt x="1" y="3122"/>
                    <a:pt x="81" y="3234"/>
                    <a:pt x="193" y="3271"/>
                  </a:cubicBezTo>
                  <a:lnTo>
                    <a:pt x="7196" y="5790"/>
                  </a:lnTo>
                  <a:cubicBezTo>
                    <a:pt x="7228" y="5799"/>
                    <a:pt x="7262" y="5809"/>
                    <a:pt x="7294" y="5809"/>
                  </a:cubicBezTo>
                  <a:cubicBezTo>
                    <a:pt x="7355" y="5809"/>
                    <a:pt x="7411" y="5790"/>
                    <a:pt x="7463" y="5753"/>
                  </a:cubicBezTo>
                  <a:cubicBezTo>
                    <a:pt x="7537" y="5702"/>
                    <a:pt x="7584" y="5613"/>
                    <a:pt x="7584" y="5518"/>
                  </a:cubicBezTo>
                  <a:lnTo>
                    <a:pt x="7584" y="2551"/>
                  </a:lnTo>
                  <a:cubicBezTo>
                    <a:pt x="7584" y="2424"/>
                    <a:pt x="7505" y="2312"/>
                    <a:pt x="7383" y="2275"/>
                  </a:cubicBezTo>
                  <a:lnTo>
                    <a:pt x="381" y="13"/>
                  </a:lnTo>
                  <a:cubicBezTo>
                    <a:pt x="352" y="4"/>
                    <a:pt x="324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5366641" y="4514285"/>
              <a:ext cx="154791" cy="118466"/>
            </a:xfrm>
            <a:custGeom>
              <a:avLst/>
              <a:gdLst/>
              <a:ahLst/>
              <a:cxnLst/>
              <a:rect l="l" t="t" r="r" b="b"/>
              <a:pathLst>
                <a:path w="7585" h="5805" extrusionOk="0">
                  <a:moveTo>
                    <a:pt x="582" y="688"/>
                  </a:moveTo>
                  <a:lnTo>
                    <a:pt x="7003" y="2762"/>
                  </a:lnTo>
                  <a:lnTo>
                    <a:pt x="7003" y="5103"/>
                  </a:lnTo>
                  <a:lnTo>
                    <a:pt x="582" y="2795"/>
                  </a:lnTo>
                  <a:lnTo>
                    <a:pt x="582" y="688"/>
                  </a:lnTo>
                  <a:close/>
                  <a:moveTo>
                    <a:pt x="290" y="0"/>
                  </a:moveTo>
                  <a:cubicBezTo>
                    <a:pt x="230" y="0"/>
                    <a:pt x="172" y="19"/>
                    <a:pt x="122" y="56"/>
                  </a:cubicBezTo>
                  <a:cubicBezTo>
                    <a:pt x="48" y="112"/>
                    <a:pt x="1" y="196"/>
                    <a:pt x="1" y="291"/>
                  </a:cubicBezTo>
                  <a:lnTo>
                    <a:pt x="1" y="3001"/>
                  </a:lnTo>
                  <a:cubicBezTo>
                    <a:pt x="1" y="3123"/>
                    <a:pt x="81" y="3230"/>
                    <a:pt x="193" y="3272"/>
                  </a:cubicBezTo>
                  <a:lnTo>
                    <a:pt x="7196" y="5791"/>
                  </a:lnTo>
                  <a:cubicBezTo>
                    <a:pt x="7228" y="5800"/>
                    <a:pt x="7262" y="5805"/>
                    <a:pt x="7294" y="5805"/>
                  </a:cubicBezTo>
                  <a:cubicBezTo>
                    <a:pt x="7355" y="5805"/>
                    <a:pt x="7411" y="5786"/>
                    <a:pt x="7463" y="5753"/>
                  </a:cubicBezTo>
                  <a:cubicBezTo>
                    <a:pt x="7537" y="5697"/>
                    <a:pt x="7584" y="5613"/>
                    <a:pt x="7584" y="5515"/>
                  </a:cubicBezTo>
                  <a:lnTo>
                    <a:pt x="7584" y="2551"/>
                  </a:lnTo>
                  <a:cubicBezTo>
                    <a:pt x="7584" y="2425"/>
                    <a:pt x="7505" y="2313"/>
                    <a:pt x="7383" y="2275"/>
                  </a:cubicBezTo>
                  <a:lnTo>
                    <a:pt x="381" y="14"/>
                  </a:lnTo>
                  <a:cubicBezTo>
                    <a:pt x="350" y="5"/>
                    <a:pt x="320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5366641" y="4625873"/>
              <a:ext cx="154791" cy="118466"/>
            </a:xfrm>
            <a:custGeom>
              <a:avLst/>
              <a:gdLst/>
              <a:ahLst/>
              <a:cxnLst/>
              <a:rect l="l" t="t" r="r" b="b"/>
              <a:pathLst>
                <a:path w="7585" h="5805" extrusionOk="0">
                  <a:moveTo>
                    <a:pt x="582" y="688"/>
                  </a:moveTo>
                  <a:lnTo>
                    <a:pt x="7003" y="2757"/>
                  </a:lnTo>
                  <a:lnTo>
                    <a:pt x="7003" y="5103"/>
                  </a:lnTo>
                  <a:lnTo>
                    <a:pt x="582" y="2795"/>
                  </a:lnTo>
                  <a:lnTo>
                    <a:pt x="582" y="688"/>
                  </a:lnTo>
                  <a:close/>
                  <a:moveTo>
                    <a:pt x="290" y="0"/>
                  </a:moveTo>
                  <a:cubicBezTo>
                    <a:pt x="230" y="0"/>
                    <a:pt x="172" y="19"/>
                    <a:pt x="122" y="56"/>
                  </a:cubicBezTo>
                  <a:cubicBezTo>
                    <a:pt x="48" y="112"/>
                    <a:pt x="1" y="196"/>
                    <a:pt x="1" y="290"/>
                  </a:cubicBezTo>
                  <a:lnTo>
                    <a:pt x="1" y="3001"/>
                  </a:lnTo>
                  <a:cubicBezTo>
                    <a:pt x="1" y="3122"/>
                    <a:pt x="81" y="3230"/>
                    <a:pt x="193" y="3272"/>
                  </a:cubicBezTo>
                  <a:lnTo>
                    <a:pt x="7196" y="5790"/>
                  </a:lnTo>
                  <a:cubicBezTo>
                    <a:pt x="7228" y="5800"/>
                    <a:pt x="7262" y="5805"/>
                    <a:pt x="7294" y="5805"/>
                  </a:cubicBezTo>
                  <a:cubicBezTo>
                    <a:pt x="7355" y="5805"/>
                    <a:pt x="7411" y="5786"/>
                    <a:pt x="7463" y="5753"/>
                  </a:cubicBezTo>
                  <a:cubicBezTo>
                    <a:pt x="7537" y="5697"/>
                    <a:pt x="7584" y="5608"/>
                    <a:pt x="7584" y="5514"/>
                  </a:cubicBezTo>
                  <a:lnTo>
                    <a:pt x="7584" y="2547"/>
                  </a:lnTo>
                  <a:cubicBezTo>
                    <a:pt x="7584" y="2420"/>
                    <a:pt x="7505" y="2312"/>
                    <a:pt x="7383" y="2270"/>
                  </a:cubicBezTo>
                  <a:lnTo>
                    <a:pt x="381" y="14"/>
                  </a:lnTo>
                  <a:cubicBezTo>
                    <a:pt x="350" y="5"/>
                    <a:pt x="320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5204156" y="3016599"/>
              <a:ext cx="470495" cy="1221899"/>
            </a:xfrm>
            <a:custGeom>
              <a:avLst/>
              <a:gdLst/>
              <a:ahLst/>
              <a:cxnLst/>
              <a:rect l="l" t="t" r="r" b="b"/>
              <a:pathLst>
                <a:path w="23055" h="59875" extrusionOk="0">
                  <a:moveTo>
                    <a:pt x="10387" y="2665"/>
                  </a:moveTo>
                  <a:cubicBezTo>
                    <a:pt x="9199" y="6288"/>
                    <a:pt x="8304" y="13433"/>
                    <a:pt x="14980" y="21742"/>
                  </a:cubicBezTo>
                  <a:cubicBezTo>
                    <a:pt x="22372" y="30940"/>
                    <a:pt x="19666" y="36305"/>
                    <a:pt x="16806" y="41987"/>
                  </a:cubicBezTo>
                  <a:cubicBezTo>
                    <a:pt x="16024" y="43542"/>
                    <a:pt x="15214" y="45148"/>
                    <a:pt x="14628" y="46833"/>
                  </a:cubicBezTo>
                  <a:cubicBezTo>
                    <a:pt x="12480" y="53036"/>
                    <a:pt x="15622" y="57800"/>
                    <a:pt x="16806" y="59295"/>
                  </a:cubicBezTo>
                  <a:lnTo>
                    <a:pt x="6249" y="59295"/>
                  </a:lnTo>
                  <a:cubicBezTo>
                    <a:pt x="5590" y="58442"/>
                    <a:pt x="1180" y="51982"/>
                    <a:pt x="7654" y="40297"/>
                  </a:cubicBezTo>
                  <a:cubicBezTo>
                    <a:pt x="11899" y="32640"/>
                    <a:pt x="11113" y="30280"/>
                    <a:pt x="9691" y="26006"/>
                  </a:cubicBezTo>
                  <a:cubicBezTo>
                    <a:pt x="9021" y="23998"/>
                    <a:pt x="8187" y="21503"/>
                    <a:pt x="7686" y="17776"/>
                  </a:cubicBezTo>
                  <a:cubicBezTo>
                    <a:pt x="6699" y="10423"/>
                    <a:pt x="8796" y="5333"/>
                    <a:pt x="10387" y="2665"/>
                  </a:cubicBezTo>
                  <a:close/>
                  <a:moveTo>
                    <a:pt x="11755" y="1"/>
                  </a:moveTo>
                  <a:cubicBezTo>
                    <a:pt x="11679" y="1"/>
                    <a:pt x="11604" y="31"/>
                    <a:pt x="11549" y="87"/>
                  </a:cubicBezTo>
                  <a:cubicBezTo>
                    <a:pt x="11488" y="147"/>
                    <a:pt x="5556" y="6294"/>
                    <a:pt x="7116" y="17856"/>
                  </a:cubicBezTo>
                  <a:cubicBezTo>
                    <a:pt x="7621" y="21634"/>
                    <a:pt x="8464" y="24157"/>
                    <a:pt x="9138" y="26189"/>
                  </a:cubicBezTo>
                  <a:cubicBezTo>
                    <a:pt x="10556" y="30443"/>
                    <a:pt x="11268" y="32578"/>
                    <a:pt x="7148" y="40017"/>
                  </a:cubicBezTo>
                  <a:cubicBezTo>
                    <a:pt x="1" y="52913"/>
                    <a:pt x="5833" y="59710"/>
                    <a:pt x="5893" y="59781"/>
                  </a:cubicBezTo>
                  <a:cubicBezTo>
                    <a:pt x="5949" y="59842"/>
                    <a:pt x="6029" y="59874"/>
                    <a:pt x="6109" y="59874"/>
                  </a:cubicBezTo>
                  <a:lnTo>
                    <a:pt x="17433" y="59874"/>
                  </a:lnTo>
                  <a:cubicBezTo>
                    <a:pt x="17545" y="59874"/>
                    <a:pt x="17653" y="59805"/>
                    <a:pt x="17700" y="59701"/>
                  </a:cubicBezTo>
                  <a:cubicBezTo>
                    <a:pt x="17742" y="59593"/>
                    <a:pt x="17718" y="59468"/>
                    <a:pt x="17639" y="59383"/>
                  </a:cubicBezTo>
                  <a:cubicBezTo>
                    <a:pt x="17588" y="59332"/>
                    <a:pt x="12696" y="54183"/>
                    <a:pt x="15177" y="47025"/>
                  </a:cubicBezTo>
                  <a:cubicBezTo>
                    <a:pt x="15747" y="45377"/>
                    <a:pt x="16548" y="43785"/>
                    <a:pt x="17325" y="42250"/>
                  </a:cubicBezTo>
                  <a:cubicBezTo>
                    <a:pt x="20144" y="36651"/>
                    <a:pt x="23055" y="30865"/>
                    <a:pt x="15434" y="21377"/>
                  </a:cubicBezTo>
                  <a:cubicBezTo>
                    <a:pt x="6096" y="9753"/>
                    <a:pt x="11938" y="540"/>
                    <a:pt x="11998" y="452"/>
                  </a:cubicBezTo>
                  <a:cubicBezTo>
                    <a:pt x="12078" y="325"/>
                    <a:pt x="12055" y="161"/>
                    <a:pt x="11938" y="67"/>
                  </a:cubicBezTo>
                  <a:cubicBezTo>
                    <a:pt x="11884" y="22"/>
                    <a:pt x="11819" y="1"/>
                    <a:pt x="11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5325193" y="3016619"/>
              <a:ext cx="219340" cy="1221879"/>
            </a:xfrm>
            <a:custGeom>
              <a:avLst/>
              <a:gdLst/>
              <a:ahLst/>
              <a:cxnLst/>
              <a:rect l="l" t="t" r="r" b="b"/>
              <a:pathLst>
                <a:path w="10748" h="59874" extrusionOk="0">
                  <a:moveTo>
                    <a:pt x="5826" y="1"/>
                  </a:moveTo>
                  <a:cubicBezTo>
                    <a:pt x="5735" y="1"/>
                    <a:pt x="5647" y="42"/>
                    <a:pt x="5590" y="123"/>
                  </a:cubicBezTo>
                  <a:cubicBezTo>
                    <a:pt x="5534" y="198"/>
                    <a:pt x="1" y="8095"/>
                    <a:pt x="3951" y="18829"/>
                  </a:cubicBezTo>
                  <a:cubicBezTo>
                    <a:pt x="5028" y="21754"/>
                    <a:pt x="6072" y="23978"/>
                    <a:pt x="6910" y="25762"/>
                  </a:cubicBezTo>
                  <a:cubicBezTo>
                    <a:pt x="9170" y="30583"/>
                    <a:pt x="10107" y="32577"/>
                    <a:pt x="7299" y="38410"/>
                  </a:cubicBezTo>
                  <a:lnTo>
                    <a:pt x="6741" y="39557"/>
                  </a:lnTo>
                  <a:cubicBezTo>
                    <a:pt x="3062" y="47164"/>
                    <a:pt x="398" y="52659"/>
                    <a:pt x="5590" y="59756"/>
                  </a:cubicBezTo>
                  <a:cubicBezTo>
                    <a:pt x="5646" y="59836"/>
                    <a:pt x="5735" y="59873"/>
                    <a:pt x="5824" y="59873"/>
                  </a:cubicBezTo>
                  <a:cubicBezTo>
                    <a:pt x="5884" y="59873"/>
                    <a:pt x="5945" y="59855"/>
                    <a:pt x="5997" y="59817"/>
                  </a:cubicBezTo>
                  <a:cubicBezTo>
                    <a:pt x="6124" y="59724"/>
                    <a:pt x="6152" y="59541"/>
                    <a:pt x="6057" y="59415"/>
                  </a:cubicBezTo>
                  <a:cubicBezTo>
                    <a:pt x="1072" y="52599"/>
                    <a:pt x="3670" y="47234"/>
                    <a:pt x="7265" y="39810"/>
                  </a:cubicBezTo>
                  <a:lnTo>
                    <a:pt x="7818" y="38663"/>
                  </a:lnTo>
                  <a:cubicBezTo>
                    <a:pt x="10748" y="32577"/>
                    <a:pt x="9709" y="30368"/>
                    <a:pt x="7434" y="25514"/>
                  </a:cubicBezTo>
                  <a:cubicBezTo>
                    <a:pt x="6601" y="23740"/>
                    <a:pt x="5562" y="21530"/>
                    <a:pt x="4494" y="18628"/>
                  </a:cubicBezTo>
                  <a:cubicBezTo>
                    <a:pt x="656" y="8193"/>
                    <a:pt x="6007" y="535"/>
                    <a:pt x="6057" y="460"/>
                  </a:cubicBezTo>
                  <a:cubicBezTo>
                    <a:pt x="6152" y="328"/>
                    <a:pt x="6124" y="146"/>
                    <a:pt x="5992" y="52"/>
                  </a:cubicBezTo>
                  <a:cubicBezTo>
                    <a:pt x="5941" y="17"/>
                    <a:pt x="5883" y="1"/>
                    <a:pt x="5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5456944" y="3088168"/>
              <a:ext cx="162015" cy="181831"/>
            </a:xfrm>
            <a:custGeom>
              <a:avLst/>
              <a:gdLst/>
              <a:ahLst/>
              <a:cxnLst/>
              <a:rect l="l" t="t" r="r" b="b"/>
              <a:pathLst>
                <a:path w="7939" h="8910" extrusionOk="0">
                  <a:moveTo>
                    <a:pt x="3969" y="1"/>
                  </a:moveTo>
                  <a:cubicBezTo>
                    <a:pt x="3969" y="1"/>
                    <a:pt x="0" y="8910"/>
                    <a:pt x="3969" y="8910"/>
                  </a:cubicBezTo>
                  <a:cubicBezTo>
                    <a:pt x="7939" y="8910"/>
                    <a:pt x="3969" y="1"/>
                    <a:pt x="39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5477086" y="3083678"/>
              <a:ext cx="121812" cy="191014"/>
            </a:xfrm>
            <a:custGeom>
              <a:avLst/>
              <a:gdLst/>
              <a:ahLst/>
              <a:cxnLst/>
              <a:rect l="l" t="t" r="r" b="b"/>
              <a:pathLst>
                <a:path w="5969" h="9360" extrusionOk="0">
                  <a:moveTo>
                    <a:pt x="2982" y="810"/>
                  </a:moveTo>
                  <a:cubicBezTo>
                    <a:pt x="3591" y="2299"/>
                    <a:pt x="5234" y="6704"/>
                    <a:pt x="4181" y="8324"/>
                  </a:cubicBezTo>
                  <a:cubicBezTo>
                    <a:pt x="3933" y="8713"/>
                    <a:pt x="3540" y="8900"/>
                    <a:pt x="2982" y="8900"/>
                  </a:cubicBezTo>
                  <a:cubicBezTo>
                    <a:pt x="2430" y="8900"/>
                    <a:pt x="2036" y="8713"/>
                    <a:pt x="1784" y="8324"/>
                  </a:cubicBezTo>
                  <a:cubicBezTo>
                    <a:pt x="735" y="6704"/>
                    <a:pt x="2378" y="2299"/>
                    <a:pt x="2982" y="810"/>
                  </a:cubicBezTo>
                  <a:close/>
                  <a:moveTo>
                    <a:pt x="2982" y="1"/>
                  </a:moveTo>
                  <a:cubicBezTo>
                    <a:pt x="2896" y="1"/>
                    <a:pt x="2809" y="43"/>
                    <a:pt x="2771" y="127"/>
                  </a:cubicBezTo>
                  <a:cubicBezTo>
                    <a:pt x="2659" y="380"/>
                    <a:pt x="1" y="6414"/>
                    <a:pt x="1400" y="8577"/>
                  </a:cubicBezTo>
                  <a:cubicBezTo>
                    <a:pt x="1738" y="9092"/>
                    <a:pt x="2271" y="9359"/>
                    <a:pt x="2982" y="9359"/>
                  </a:cubicBezTo>
                  <a:cubicBezTo>
                    <a:pt x="3698" y="9359"/>
                    <a:pt x="4227" y="9092"/>
                    <a:pt x="4564" y="8577"/>
                  </a:cubicBezTo>
                  <a:cubicBezTo>
                    <a:pt x="5969" y="6414"/>
                    <a:pt x="3305" y="380"/>
                    <a:pt x="3192" y="127"/>
                  </a:cubicBezTo>
                  <a:cubicBezTo>
                    <a:pt x="3155" y="43"/>
                    <a:pt x="3069" y="1"/>
                    <a:pt x="2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27"/>
          <p:cNvSpPr/>
          <p:nvPr/>
        </p:nvSpPr>
        <p:spPr>
          <a:xfrm>
            <a:off x="715100" y="1535550"/>
            <a:ext cx="2461500" cy="2461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7"/>
          <p:cNvSpPr/>
          <p:nvPr/>
        </p:nvSpPr>
        <p:spPr>
          <a:xfrm>
            <a:off x="3341250" y="1535550"/>
            <a:ext cx="2461500" cy="2461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7"/>
          <p:cNvSpPr/>
          <p:nvPr/>
        </p:nvSpPr>
        <p:spPr>
          <a:xfrm>
            <a:off x="5967400" y="1535550"/>
            <a:ext cx="2461500" cy="2461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7"/>
          <p:cNvSpPr txBox="1">
            <a:spLocks noGrp="1"/>
          </p:cNvSpPr>
          <p:nvPr>
            <p:ph type="title"/>
          </p:nvPr>
        </p:nvSpPr>
        <p:spPr>
          <a:xfrm>
            <a:off x="850393" y="2175050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Immersion</a:t>
            </a:r>
            <a:endParaRPr/>
          </a:p>
        </p:txBody>
      </p:sp>
      <p:sp>
        <p:nvSpPr>
          <p:cNvPr id="398" name="Google Shape;398;p27"/>
          <p:cNvSpPr txBox="1">
            <a:spLocks noGrp="1"/>
          </p:cNvSpPr>
          <p:nvPr>
            <p:ph type="title" idx="2"/>
          </p:nvPr>
        </p:nvSpPr>
        <p:spPr>
          <a:xfrm>
            <a:off x="1347942" y="1781758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✦</a:t>
            </a:r>
            <a:endParaRPr/>
          </a:p>
        </p:txBody>
      </p:sp>
      <p:sp>
        <p:nvSpPr>
          <p:cNvPr id="399" name="Google Shape;399;p27"/>
          <p:cNvSpPr txBox="1">
            <a:spLocks noGrp="1"/>
          </p:cNvSpPr>
          <p:nvPr>
            <p:ph type="subTitle" idx="1"/>
          </p:nvPr>
        </p:nvSpPr>
        <p:spPr>
          <a:xfrm>
            <a:off x="850375" y="2539045"/>
            <a:ext cx="21909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experience that pulls you into the magical world of witchcraft and wizardry.</a:t>
            </a:r>
            <a:endParaRPr/>
          </a:p>
        </p:txBody>
      </p:sp>
      <p:sp>
        <p:nvSpPr>
          <p:cNvPr id="400" name="Google Shape;400;p2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401" name="Google Shape;401;p27"/>
          <p:cNvSpPr txBox="1">
            <a:spLocks noGrp="1"/>
          </p:cNvSpPr>
          <p:nvPr>
            <p:ph type="title" idx="3"/>
          </p:nvPr>
        </p:nvSpPr>
        <p:spPr>
          <a:xfrm>
            <a:off x="3476543" y="2175062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</a:t>
            </a:r>
            <a:endParaRPr/>
          </a:p>
        </p:txBody>
      </p:sp>
      <p:sp>
        <p:nvSpPr>
          <p:cNvPr id="402" name="Google Shape;402;p27"/>
          <p:cNvSpPr txBox="1">
            <a:spLocks noGrp="1"/>
          </p:cNvSpPr>
          <p:nvPr>
            <p:ph type="title" idx="4"/>
          </p:nvPr>
        </p:nvSpPr>
        <p:spPr>
          <a:xfrm>
            <a:off x="3974092" y="1781758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✸</a:t>
            </a:r>
            <a:endParaRPr/>
          </a:p>
        </p:txBody>
      </p:sp>
      <p:sp>
        <p:nvSpPr>
          <p:cNvPr id="403" name="Google Shape;403;p27"/>
          <p:cNvSpPr txBox="1">
            <a:spLocks noGrp="1"/>
          </p:cNvSpPr>
          <p:nvPr>
            <p:ph type="subTitle" idx="5"/>
          </p:nvPr>
        </p:nvSpPr>
        <p:spPr>
          <a:xfrm>
            <a:off x="3476550" y="2476194"/>
            <a:ext cx="2190900" cy="8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control your flight and gameplay in a way that makes you feel like an athletic wizard.</a:t>
            </a:r>
            <a:endParaRPr/>
          </a:p>
        </p:txBody>
      </p:sp>
      <p:sp>
        <p:nvSpPr>
          <p:cNvPr id="404" name="Google Shape;404;p27"/>
          <p:cNvSpPr txBox="1">
            <a:spLocks noGrp="1"/>
          </p:cNvSpPr>
          <p:nvPr>
            <p:ph type="title" idx="6"/>
          </p:nvPr>
        </p:nvSpPr>
        <p:spPr>
          <a:xfrm>
            <a:off x="6102693" y="2175062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Thrill</a:t>
            </a:r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title" idx="7"/>
          </p:nvPr>
        </p:nvSpPr>
        <p:spPr>
          <a:xfrm>
            <a:off x="6600242" y="1781758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✹</a:t>
            </a:r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ubTitle" idx="8"/>
          </p:nvPr>
        </p:nvSpPr>
        <p:spPr>
          <a:xfrm>
            <a:off x="6102700" y="2476194"/>
            <a:ext cx="2190900" cy="8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important part of any video game is to provide an engaging gameplay experience.</a:t>
            </a:r>
            <a:endParaRPr/>
          </a:p>
        </p:txBody>
      </p:sp>
      <p:grpSp>
        <p:nvGrpSpPr>
          <p:cNvPr id="407" name="Google Shape;407;p27"/>
          <p:cNvGrpSpPr/>
          <p:nvPr/>
        </p:nvGrpSpPr>
        <p:grpSpPr>
          <a:xfrm rot="-5400000" flipH="1">
            <a:off x="7164699" y="3223621"/>
            <a:ext cx="857778" cy="2769761"/>
            <a:chOff x="5167566" y="3016599"/>
            <a:chExt cx="552941" cy="1785330"/>
          </a:xfrm>
        </p:grpSpPr>
        <p:sp>
          <p:nvSpPr>
            <p:cNvPr id="408" name="Google Shape;408;p27"/>
            <p:cNvSpPr/>
            <p:nvPr/>
          </p:nvSpPr>
          <p:spPr>
            <a:xfrm>
              <a:off x="5438108" y="4255660"/>
              <a:ext cx="282399" cy="11877"/>
            </a:xfrm>
            <a:custGeom>
              <a:avLst/>
              <a:gdLst/>
              <a:ahLst/>
              <a:cxnLst/>
              <a:rect l="l" t="t" r="r" b="b"/>
              <a:pathLst>
                <a:path w="13838" h="582" extrusionOk="0">
                  <a:moveTo>
                    <a:pt x="291" y="1"/>
                  </a:moveTo>
                  <a:cubicBezTo>
                    <a:pt x="131" y="1"/>
                    <a:pt x="1" y="128"/>
                    <a:pt x="1" y="292"/>
                  </a:cubicBezTo>
                  <a:cubicBezTo>
                    <a:pt x="1" y="450"/>
                    <a:pt x="131" y="582"/>
                    <a:pt x="291" y="582"/>
                  </a:cubicBezTo>
                  <a:lnTo>
                    <a:pt x="13548" y="582"/>
                  </a:lnTo>
                  <a:cubicBezTo>
                    <a:pt x="13707" y="582"/>
                    <a:pt x="13838" y="450"/>
                    <a:pt x="13838" y="292"/>
                  </a:cubicBezTo>
                  <a:cubicBezTo>
                    <a:pt x="13838" y="128"/>
                    <a:pt x="13707" y="1"/>
                    <a:pt x="13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5167566" y="4226641"/>
              <a:ext cx="552941" cy="69834"/>
            </a:xfrm>
            <a:custGeom>
              <a:avLst/>
              <a:gdLst/>
              <a:ahLst/>
              <a:cxnLst/>
              <a:rect l="l" t="t" r="r" b="b"/>
              <a:pathLst>
                <a:path w="27095" h="3422" extrusionOk="0">
                  <a:moveTo>
                    <a:pt x="17428" y="580"/>
                  </a:moveTo>
                  <a:lnTo>
                    <a:pt x="24871" y="1714"/>
                  </a:lnTo>
                  <a:lnTo>
                    <a:pt x="17452" y="2842"/>
                  </a:lnTo>
                  <a:lnTo>
                    <a:pt x="9691" y="2842"/>
                  </a:lnTo>
                  <a:lnTo>
                    <a:pt x="2224" y="1708"/>
                  </a:lnTo>
                  <a:lnTo>
                    <a:pt x="9643" y="580"/>
                  </a:lnTo>
                  <a:close/>
                  <a:moveTo>
                    <a:pt x="17452" y="1"/>
                  </a:moveTo>
                  <a:lnTo>
                    <a:pt x="9602" y="5"/>
                  </a:lnTo>
                  <a:lnTo>
                    <a:pt x="249" y="1423"/>
                  </a:lnTo>
                  <a:cubicBezTo>
                    <a:pt x="108" y="1446"/>
                    <a:pt x="1" y="1568"/>
                    <a:pt x="1" y="1714"/>
                  </a:cubicBezTo>
                  <a:cubicBezTo>
                    <a:pt x="1" y="1854"/>
                    <a:pt x="108" y="1976"/>
                    <a:pt x="249" y="1999"/>
                  </a:cubicBezTo>
                  <a:lnTo>
                    <a:pt x="9643" y="3422"/>
                  </a:lnTo>
                  <a:lnTo>
                    <a:pt x="13548" y="3422"/>
                  </a:lnTo>
                  <a:lnTo>
                    <a:pt x="17494" y="3417"/>
                  </a:lnTo>
                  <a:lnTo>
                    <a:pt x="26847" y="1999"/>
                  </a:lnTo>
                  <a:cubicBezTo>
                    <a:pt x="26988" y="1976"/>
                    <a:pt x="27095" y="1854"/>
                    <a:pt x="27095" y="1714"/>
                  </a:cubicBezTo>
                  <a:cubicBezTo>
                    <a:pt x="27095" y="1568"/>
                    <a:pt x="26988" y="1446"/>
                    <a:pt x="26847" y="1423"/>
                  </a:cubicBezTo>
                  <a:lnTo>
                    <a:pt x="17494" y="5"/>
                  </a:lnTo>
                  <a:cubicBezTo>
                    <a:pt x="17480" y="5"/>
                    <a:pt x="17466" y="1"/>
                    <a:pt x="17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5167566" y="4255660"/>
              <a:ext cx="282399" cy="11877"/>
            </a:xfrm>
            <a:custGeom>
              <a:avLst/>
              <a:gdLst/>
              <a:ahLst/>
              <a:cxnLst/>
              <a:rect l="l" t="t" r="r" b="b"/>
              <a:pathLst>
                <a:path w="13838" h="582" extrusionOk="0">
                  <a:moveTo>
                    <a:pt x="290" y="1"/>
                  </a:moveTo>
                  <a:cubicBezTo>
                    <a:pt x="131" y="1"/>
                    <a:pt x="1" y="128"/>
                    <a:pt x="1" y="292"/>
                  </a:cubicBezTo>
                  <a:cubicBezTo>
                    <a:pt x="1" y="450"/>
                    <a:pt x="131" y="582"/>
                    <a:pt x="290" y="582"/>
                  </a:cubicBezTo>
                  <a:lnTo>
                    <a:pt x="13548" y="582"/>
                  </a:lnTo>
                  <a:cubicBezTo>
                    <a:pt x="13707" y="582"/>
                    <a:pt x="13837" y="450"/>
                    <a:pt x="13837" y="292"/>
                  </a:cubicBezTo>
                  <a:cubicBezTo>
                    <a:pt x="13837" y="128"/>
                    <a:pt x="13707" y="1"/>
                    <a:pt x="13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5349274" y="4737441"/>
              <a:ext cx="189524" cy="64488"/>
            </a:xfrm>
            <a:custGeom>
              <a:avLst/>
              <a:gdLst/>
              <a:ahLst/>
              <a:cxnLst/>
              <a:rect l="l" t="t" r="r" b="b"/>
              <a:pathLst>
                <a:path w="9287" h="3160" extrusionOk="0">
                  <a:moveTo>
                    <a:pt x="7710" y="580"/>
                  </a:moveTo>
                  <a:cubicBezTo>
                    <a:pt x="8258" y="580"/>
                    <a:pt x="8707" y="1030"/>
                    <a:pt x="8707" y="1578"/>
                  </a:cubicBezTo>
                  <a:cubicBezTo>
                    <a:pt x="8707" y="2131"/>
                    <a:pt x="8258" y="2580"/>
                    <a:pt x="7710" y="2580"/>
                  </a:cubicBezTo>
                  <a:lnTo>
                    <a:pt x="1582" y="2580"/>
                  </a:lnTo>
                  <a:cubicBezTo>
                    <a:pt x="1029" y="2580"/>
                    <a:pt x="580" y="2131"/>
                    <a:pt x="580" y="1578"/>
                  </a:cubicBezTo>
                  <a:cubicBezTo>
                    <a:pt x="580" y="1030"/>
                    <a:pt x="1029" y="580"/>
                    <a:pt x="1582" y="580"/>
                  </a:cubicBezTo>
                  <a:close/>
                  <a:moveTo>
                    <a:pt x="1582" y="1"/>
                  </a:moveTo>
                  <a:cubicBezTo>
                    <a:pt x="707" y="1"/>
                    <a:pt x="0" y="707"/>
                    <a:pt x="0" y="1578"/>
                  </a:cubicBezTo>
                  <a:cubicBezTo>
                    <a:pt x="0" y="2453"/>
                    <a:pt x="707" y="3160"/>
                    <a:pt x="1582" y="3160"/>
                  </a:cubicBezTo>
                  <a:lnTo>
                    <a:pt x="7710" y="3160"/>
                  </a:lnTo>
                  <a:cubicBezTo>
                    <a:pt x="8580" y="3160"/>
                    <a:pt x="9287" y="2453"/>
                    <a:pt x="9287" y="1578"/>
                  </a:cubicBezTo>
                  <a:cubicBezTo>
                    <a:pt x="9287" y="707"/>
                    <a:pt x="8580" y="1"/>
                    <a:pt x="7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5366641" y="4287578"/>
              <a:ext cx="154791" cy="461720"/>
            </a:xfrm>
            <a:custGeom>
              <a:avLst/>
              <a:gdLst/>
              <a:ahLst/>
              <a:cxnLst/>
              <a:rect l="l" t="t" r="r" b="b"/>
              <a:pathLst>
                <a:path w="7585" h="22625" extrusionOk="0">
                  <a:moveTo>
                    <a:pt x="7003" y="582"/>
                  </a:moveTo>
                  <a:lnTo>
                    <a:pt x="7003" y="22045"/>
                  </a:lnTo>
                  <a:lnTo>
                    <a:pt x="582" y="22045"/>
                  </a:lnTo>
                  <a:lnTo>
                    <a:pt x="582" y="582"/>
                  </a:lnTo>
                  <a:close/>
                  <a:moveTo>
                    <a:pt x="291" y="1"/>
                  </a:moveTo>
                  <a:cubicBezTo>
                    <a:pt x="132" y="1"/>
                    <a:pt x="1" y="132"/>
                    <a:pt x="1" y="291"/>
                  </a:cubicBezTo>
                  <a:lnTo>
                    <a:pt x="1" y="22335"/>
                  </a:lnTo>
                  <a:cubicBezTo>
                    <a:pt x="1" y="22494"/>
                    <a:pt x="132" y="22624"/>
                    <a:pt x="291" y="22624"/>
                  </a:cubicBezTo>
                  <a:lnTo>
                    <a:pt x="7294" y="22624"/>
                  </a:lnTo>
                  <a:cubicBezTo>
                    <a:pt x="7453" y="22624"/>
                    <a:pt x="7584" y="22494"/>
                    <a:pt x="7584" y="22335"/>
                  </a:cubicBezTo>
                  <a:lnTo>
                    <a:pt x="7584" y="291"/>
                  </a:lnTo>
                  <a:cubicBezTo>
                    <a:pt x="7584" y="132"/>
                    <a:pt x="7453" y="1"/>
                    <a:pt x="7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5366641" y="4291169"/>
              <a:ext cx="154791" cy="118527"/>
            </a:xfrm>
            <a:custGeom>
              <a:avLst/>
              <a:gdLst/>
              <a:ahLst/>
              <a:cxnLst/>
              <a:rect l="l" t="t" r="r" b="b"/>
              <a:pathLst>
                <a:path w="7585" h="5808" extrusionOk="0">
                  <a:moveTo>
                    <a:pt x="582" y="691"/>
                  </a:moveTo>
                  <a:lnTo>
                    <a:pt x="7003" y="2759"/>
                  </a:lnTo>
                  <a:lnTo>
                    <a:pt x="7003" y="5105"/>
                  </a:lnTo>
                  <a:lnTo>
                    <a:pt x="582" y="2798"/>
                  </a:lnTo>
                  <a:lnTo>
                    <a:pt x="582" y="691"/>
                  </a:lnTo>
                  <a:close/>
                  <a:moveTo>
                    <a:pt x="288" y="1"/>
                  </a:moveTo>
                  <a:cubicBezTo>
                    <a:pt x="229" y="1"/>
                    <a:pt x="172" y="20"/>
                    <a:pt x="122" y="54"/>
                  </a:cubicBezTo>
                  <a:cubicBezTo>
                    <a:pt x="48" y="110"/>
                    <a:pt x="1" y="199"/>
                    <a:pt x="1" y="293"/>
                  </a:cubicBezTo>
                  <a:lnTo>
                    <a:pt x="1" y="2999"/>
                  </a:lnTo>
                  <a:cubicBezTo>
                    <a:pt x="1" y="3124"/>
                    <a:pt x="81" y="3232"/>
                    <a:pt x="193" y="3275"/>
                  </a:cubicBezTo>
                  <a:lnTo>
                    <a:pt x="7196" y="5788"/>
                  </a:lnTo>
                  <a:cubicBezTo>
                    <a:pt x="7228" y="5803"/>
                    <a:pt x="7262" y="5807"/>
                    <a:pt x="7294" y="5807"/>
                  </a:cubicBezTo>
                  <a:cubicBezTo>
                    <a:pt x="7355" y="5807"/>
                    <a:pt x="7411" y="5788"/>
                    <a:pt x="7463" y="5751"/>
                  </a:cubicBezTo>
                  <a:cubicBezTo>
                    <a:pt x="7537" y="5699"/>
                    <a:pt x="7584" y="5611"/>
                    <a:pt x="7584" y="5517"/>
                  </a:cubicBezTo>
                  <a:lnTo>
                    <a:pt x="7584" y="2549"/>
                  </a:lnTo>
                  <a:cubicBezTo>
                    <a:pt x="7584" y="2422"/>
                    <a:pt x="7505" y="2310"/>
                    <a:pt x="7383" y="2273"/>
                  </a:cubicBezTo>
                  <a:lnTo>
                    <a:pt x="381" y="17"/>
                  </a:lnTo>
                  <a:cubicBezTo>
                    <a:pt x="350" y="6"/>
                    <a:pt x="319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5366641" y="4402717"/>
              <a:ext cx="154791" cy="118568"/>
            </a:xfrm>
            <a:custGeom>
              <a:avLst/>
              <a:gdLst/>
              <a:ahLst/>
              <a:cxnLst/>
              <a:rect l="l" t="t" r="r" b="b"/>
              <a:pathLst>
                <a:path w="7585" h="5810" extrusionOk="0">
                  <a:moveTo>
                    <a:pt x="582" y="687"/>
                  </a:moveTo>
                  <a:lnTo>
                    <a:pt x="7003" y="2761"/>
                  </a:lnTo>
                  <a:lnTo>
                    <a:pt x="7003" y="5102"/>
                  </a:lnTo>
                  <a:lnTo>
                    <a:pt x="582" y="2798"/>
                  </a:lnTo>
                  <a:lnTo>
                    <a:pt x="582" y="687"/>
                  </a:lnTo>
                  <a:close/>
                  <a:moveTo>
                    <a:pt x="296" y="0"/>
                  </a:moveTo>
                  <a:cubicBezTo>
                    <a:pt x="234" y="0"/>
                    <a:pt x="174" y="20"/>
                    <a:pt x="122" y="56"/>
                  </a:cubicBezTo>
                  <a:cubicBezTo>
                    <a:pt x="48" y="112"/>
                    <a:pt x="1" y="201"/>
                    <a:pt x="1" y="290"/>
                  </a:cubicBezTo>
                  <a:lnTo>
                    <a:pt x="1" y="3001"/>
                  </a:lnTo>
                  <a:cubicBezTo>
                    <a:pt x="1" y="3122"/>
                    <a:pt x="81" y="3234"/>
                    <a:pt x="193" y="3271"/>
                  </a:cubicBezTo>
                  <a:lnTo>
                    <a:pt x="7196" y="5790"/>
                  </a:lnTo>
                  <a:cubicBezTo>
                    <a:pt x="7228" y="5799"/>
                    <a:pt x="7262" y="5809"/>
                    <a:pt x="7294" y="5809"/>
                  </a:cubicBezTo>
                  <a:cubicBezTo>
                    <a:pt x="7355" y="5809"/>
                    <a:pt x="7411" y="5790"/>
                    <a:pt x="7463" y="5753"/>
                  </a:cubicBezTo>
                  <a:cubicBezTo>
                    <a:pt x="7537" y="5702"/>
                    <a:pt x="7584" y="5613"/>
                    <a:pt x="7584" y="5518"/>
                  </a:cubicBezTo>
                  <a:lnTo>
                    <a:pt x="7584" y="2551"/>
                  </a:lnTo>
                  <a:cubicBezTo>
                    <a:pt x="7584" y="2424"/>
                    <a:pt x="7505" y="2312"/>
                    <a:pt x="7383" y="2275"/>
                  </a:cubicBezTo>
                  <a:lnTo>
                    <a:pt x="381" y="13"/>
                  </a:lnTo>
                  <a:cubicBezTo>
                    <a:pt x="352" y="4"/>
                    <a:pt x="324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5366641" y="4514285"/>
              <a:ext cx="154791" cy="118466"/>
            </a:xfrm>
            <a:custGeom>
              <a:avLst/>
              <a:gdLst/>
              <a:ahLst/>
              <a:cxnLst/>
              <a:rect l="l" t="t" r="r" b="b"/>
              <a:pathLst>
                <a:path w="7585" h="5805" extrusionOk="0">
                  <a:moveTo>
                    <a:pt x="582" y="688"/>
                  </a:moveTo>
                  <a:lnTo>
                    <a:pt x="7003" y="2762"/>
                  </a:lnTo>
                  <a:lnTo>
                    <a:pt x="7003" y="5103"/>
                  </a:lnTo>
                  <a:lnTo>
                    <a:pt x="582" y="2795"/>
                  </a:lnTo>
                  <a:lnTo>
                    <a:pt x="582" y="688"/>
                  </a:lnTo>
                  <a:close/>
                  <a:moveTo>
                    <a:pt x="290" y="0"/>
                  </a:moveTo>
                  <a:cubicBezTo>
                    <a:pt x="230" y="0"/>
                    <a:pt x="172" y="19"/>
                    <a:pt x="122" y="56"/>
                  </a:cubicBezTo>
                  <a:cubicBezTo>
                    <a:pt x="48" y="112"/>
                    <a:pt x="1" y="196"/>
                    <a:pt x="1" y="291"/>
                  </a:cubicBezTo>
                  <a:lnTo>
                    <a:pt x="1" y="3001"/>
                  </a:lnTo>
                  <a:cubicBezTo>
                    <a:pt x="1" y="3123"/>
                    <a:pt x="81" y="3230"/>
                    <a:pt x="193" y="3272"/>
                  </a:cubicBezTo>
                  <a:lnTo>
                    <a:pt x="7196" y="5791"/>
                  </a:lnTo>
                  <a:cubicBezTo>
                    <a:pt x="7228" y="5800"/>
                    <a:pt x="7262" y="5805"/>
                    <a:pt x="7294" y="5805"/>
                  </a:cubicBezTo>
                  <a:cubicBezTo>
                    <a:pt x="7355" y="5805"/>
                    <a:pt x="7411" y="5786"/>
                    <a:pt x="7463" y="5753"/>
                  </a:cubicBezTo>
                  <a:cubicBezTo>
                    <a:pt x="7537" y="5697"/>
                    <a:pt x="7584" y="5613"/>
                    <a:pt x="7584" y="5515"/>
                  </a:cubicBezTo>
                  <a:lnTo>
                    <a:pt x="7584" y="2551"/>
                  </a:lnTo>
                  <a:cubicBezTo>
                    <a:pt x="7584" y="2425"/>
                    <a:pt x="7505" y="2313"/>
                    <a:pt x="7383" y="2275"/>
                  </a:cubicBezTo>
                  <a:lnTo>
                    <a:pt x="381" y="14"/>
                  </a:lnTo>
                  <a:cubicBezTo>
                    <a:pt x="350" y="5"/>
                    <a:pt x="320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5366641" y="4625873"/>
              <a:ext cx="154791" cy="118466"/>
            </a:xfrm>
            <a:custGeom>
              <a:avLst/>
              <a:gdLst/>
              <a:ahLst/>
              <a:cxnLst/>
              <a:rect l="l" t="t" r="r" b="b"/>
              <a:pathLst>
                <a:path w="7585" h="5805" extrusionOk="0">
                  <a:moveTo>
                    <a:pt x="582" y="688"/>
                  </a:moveTo>
                  <a:lnTo>
                    <a:pt x="7003" y="2757"/>
                  </a:lnTo>
                  <a:lnTo>
                    <a:pt x="7003" y="5103"/>
                  </a:lnTo>
                  <a:lnTo>
                    <a:pt x="582" y="2795"/>
                  </a:lnTo>
                  <a:lnTo>
                    <a:pt x="582" y="688"/>
                  </a:lnTo>
                  <a:close/>
                  <a:moveTo>
                    <a:pt x="290" y="0"/>
                  </a:moveTo>
                  <a:cubicBezTo>
                    <a:pt x="230" y="0"/>
                    <a:pt x="172" y="19"/>
                    <a:pt x="122" y="56"/>
                  </a:cubicBezTo>
                  <a:cubicBezTo>
                    <a:pt x="48" y="112"/>
                    <a:pt x="1" y="196"/>
                    <a:pt x="1" y="290"/>
                  </a:cubicBezTo>
                  <a:lnTo>
                    <a:pt x="1" y="3001"/>
                  </a:lnTo>
                  <a:cubicBezTo>
                    <a:pt x="1" y="3122"/>
                    <a:pt x="81" y="3230"/>
                    <a:pt x="193" y="3272"/>
                  </a:cubicBezTo>
                  <a:lnTo>
                    <a:pt x="7196" y="5790"/>
                  </a:lnTo>
                  <a:cubicBezTo>
                    <a:pt x="7228" y="5800"/>
                    <a:pt x="7262" y="5805"/>
                    <a:pt x="7294" y="5805"/>
                  </a:cubicBezTo>
                  <a:cubicBezTo>
                    <a:pt x="7355" y="5805"/>
                    <a:pt x="7411" y="5786"/>
                    <a:pt x="7463" y="5753"/>
                  </a:cubicBezTo>
                  <a:cubicBezTo>
                    <a:pt x="7537" y="5697"/>
                    <a:pt x="7584" y="5608"/>
                    <a:pt x="7584" y="5514"/>
                  </a:cubicBezTo>
                  <a:lnTo>
                    <a:pt x="7584" y="2547"/>
                  </a:lnTo>
                  <a:cubicBezTo>
                    <a:pt x="7584" y="2420"/>
                    <a:pt x="7505" y="2312"/>
                    <a:pt x="7383" y="2270"/>
                  </a:cubicBezTo>
                  <a:lnTo>
                    <a:pt x="381" y="14"/>
                  </a:lnTo>
                  <a:cubicBezTo>
                    <a:pt x="350" y="5"/>
                    <a:pt x="320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5204156" y="3016599"/>
              <a:ext cx="470495" cy="1221899"/>
            </a:xfrm>
            <a:custGeom>
              <a:avLst/>
              <a:gdLst/>
              <a:ahLst/>
              <a:cxnLst/>
              <a:rect l="l" t="t" r="r" b="b"/>
              <a:pathLst>
                <a:path w="23055" h="59875" extrusionOk="0">
                  <a:moveTo>
                    <a:pt x="10387" y="2665"/>
                  </a:moveTo>
                  <a:cubicBezTo>
                    <a:pt x="9199" y="6288"/>
                    <a:pt x="8304" y="13433"/>
                    <a:pt x="14980" y="21742"/>
                  </a:cubicBezTo>
                  <a:cubicBezTo>
                    <a:pt x="22372" y="30940"/>
                    <a:pt x="19666" y="36305"/>
                    <a:pt x="16806" y="41987"/>
                  </a:cubicBezTo>
                  <a:cubicBezTo>
                    <a:pt x="16024" y="43542"/>
                    <a:pt x="15214" y="45148"/>
                    <a:pt x="14628" y="46833"/>
                  </a:cubicBezTo>
                  <a:cubicBezTo>
                    <a:pt x="12480" y="53036"/>
                    <a:pt x="15622" y="57800"/>
                    <a:pt x="16806" y="59295"/>
                  </a:cubicBezTo>
                  <a:lnTo>
                    <a:pt x="6249" y="59295"/>
                  </a:lnTo>
                  <a:cubicBezTo>
                    <a:pt x="5590" y="58442"/>
                    <a:pt x="1180" y="51982"/>
                    <a:pt x="7654" y="40297"/>
                  </a:cubicBezTo>
                  <a:cubicBezTo>
                    <a:pt x="11899" y="32640"/>
                    <a:pt x="11113" y="30280"/>
                    <a:pt x="9691" y="26006"/>
                  </a:cubicBezTo>
                  <a:cubicBezTo>
                    <a:pt x="9021" y="23998"/>
                    <a:pt x="8187" y="21503"/>
                    <a:pt x="7686" y="17776"/>
                  </a:cubicBezTo>
                  <a:cubicBezTo>
                    <a:pt x="6699" y="10423"/>
                    <a:pt x="8796" y="5333"/>
                    <a:pt x="10387" y="2665"/>
                  </a:cubicBezTo>
                  <a:close/>
                  <a:moveTo>
                    <a:pt x="11755" y="1"/>
                  </a:moveTo>
                  <a:cubicBezTo>
                    <a:pt x="11679" y="1"/>
                    <a:pt x="11604" y="31"/>
                    <a:pt x="11549" y="87"/>
                  </a:cubicBezTo>
                  <a:cubicBezTo>
                    <a:pt x="11488" y="147"/>
                    <a:pt x="5556" y="6294"/>
                    <a:pt x="7116" y="17856"/>
                  </a:cubicBezTo>
                  <a:cubicBezTo>
                    <a:pt x="7621" y="21634"/>
                    <a:pt x="8464" y="24157"/>
                    <a:pt x="9138" y="26189"/>
                  </a:cubicBezTo>
                  <a:cubicBezTo>
                    <a:pt x="10556" y="30443"/>
                    <a:pt x="11268" y="32578"/>
                    <a:pt x="7148" y="40017"/>
                  </a:cubicBezTo>
                  <a:cubicBezTo>
                    <a:pt x="1" y="52913"/>
                    <a:pt x="5833" y="59710"/>
                    <a:pt x="5893" y="59781"/>
                  </a:cubicBezTo>
                  <a:cubicBezTo>
                    <a:pt x="5949" y="59842"/>
                    <a:pt x="6029" y="59874"/>
                    <a:pt x="6109" y="59874"/>
                  </a:cubicBezTo>
                  <a:lnTo>
                    <a:pt x="17433" y="59874"/>
                  </a:lnTo>
                  <a:cubicBezTo>
                    <a:pt x="17545" y="59874"/>
                    <a:pt x="17653" y="59805"/>
                    <a:pt x="17700" y="59701"/>
                  </a:cubicBezTo>
                  <a:cubicBezTo>
                    <a:pt x="17742" y="59593"/>
                    <a:pt x="17718" y="59468"/>
                    <a:pt x="17639" y="59383"/>
                  </a:cubicBezTo>
                  <a:cubicBezTo>
                    <a:pt x="17588" y="59332"/>
                    <a:pt x="12696" y="54183"/>
                    <a:pt x="15177" y="47025"/>
                  </a:cubicBezTo>
                  <a:cubicBezTo>
                    <a:pt x="15747" y="45377"/>
                    <a:pt x="16548" y="43785"/>
                    <a:pt x="17325" y="42250"/>
                  </a:cubicBezTo>
                  <a:cubicBezTo>
                    <a:pt x="20144" y="36651"/>
                    <a:pt x="23055" y="30865"/>
                    <a:pt x="15434" y="21377"/>
                  </a:cubicBezTo>
                  <a:cubicBezTo>
                    <a:pt x="6096" y="9753"/>
                    <a:pt x="11938" y="540"/>
                    <a:pt x="11998" y="452"/>
                  </a:cubicBezTo>
                  <a:cubicBezTo>
                    <a:pt x="12078" y="325"/>
                    <a:pt x="12055" y="161"/>
                    <a:pt x="11938" y="67"/>
                  </a:cubicBezTo>
                  <a:cubicBezTo>
                    <a:pt x="11884" y="22"/>
                    <a:pt x="11819" y="1"/>
                    <a:pt x="11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5325193" y="3016619"/>
              <a:ext cx="219340" cy="1221879"/>
            </a:xfrm>
            <a:custGeom>
              <a:avLst/>
              <a:gdLst/>
              <a:ahLst/>
              <a:cxnLst/>
              <a:rect l="l" t="t" r="r" b="b"/>
              <a:pathLst>
                <a:path w="10748" h="59874" extrusionOk="0">
                  <a:moveTo>
                    <a:pt x="5826" y="1"/>
                  </a:moveTo>
                  <a:cubicBezTo>
                    <a:pt x="5735" y="1"/>
                    <a:pt x="5647" y="42"/>
                    <a:pt x="5590" y="123"/>
                  </a:cubicBezTo>
                  <a:cubicBezTo>
                    <a:pt x="5534" y="198"/>
                    <a:pt x="1" y="8095"/>
                    <a:pt x="3951" y="18829"/>
                  </a:cubicBezTo>
                  <a:cubicBezTo>
                    <a:pt x="5028" y="21754"/>
                    <a:pt x="6072" y="23978"/>
                    <a:pt x="6910" y="25762"/>
                  </a:cubicBezTo>
                  <a:cubicBezTo>
                    <a:pt x="9170" y="30583"/>
                    <a:pt x="10107" y="32577"/>
                    <a:pt x="7299" y="38410"/>
                  </a:cubicBezTo>
                  <a:lnTo>
                    <a:pt x="6741" y="39557"/>
                  </a:lnTo>
                  <a:cubicBezTo>
                    <a:pt x="3062" y="47164"/>
                    <a:pt x="398" y="52659"/>
                    <a:pt x="5590" y="59756"/>
                  </a:cubicBezTo>
                  <a:cubicBezTo>
                    <a:pt x="5646" y="59836"/>
                    <a:pt x="5735" y="59873"/>
                    <a:pt x="5824" y="59873"/>
                  </a:cubicBezTo>
                  <a:cubicBezTo>
                    <a:pt x="5884" y="59873"/>
                    <a:pt x="5945" y="59855"/>
                    <a:pt x="5997" y="59817"/>
                  </a:cubicBezTo>
                  <a:cubicBezTo>
                    <a:pt x="6124" y="59724"/>
                    <a:pt x="6152" y="59541"/>
                    <a:pt x="6057" y="59415"/>
                  </a:cubicBezTo>
                  <a:cubicBezTo>
                    <a:pt x="1072" y="52599"/>
                    <a:pt x="3670" y="47234"/>
                    <a:pt x="7265" y="39810"/>
                  </a:cubicBezTo>
                  <a:lnTo>
                    <a:pt x="7818" y="38663"/>
                  </a:lnTo>
                  <a:cubicBezTo>
                    <a:pt x="10748" y="32577"/>
                    <a:pt x="9709" y="30368"/>
                    <a:pt x="7434" y="25514"/>
                  </a:cubicBezTo>
                  <a:cubicBezTo>
                    <a:pt x="6601" y="23740"/>
                    <a:pt x="5562" y="21530"/>
                    <a:pt x="4494" y="18628"/>
                  </a:cubicBezTo>
                  <a:cubicBezTo>
                    <a:pt x="656" y="8193"/>
                    <a:pt x="6007" y="535"/>
                    <a:pt x="6057" y="460"/>
                  </a:cubicBezTo>
                  <a:cubicBezTo>
                    <a:pt x="6152" y="328"/>
                    <a:pt x="6124" y="146"/>
                    <a:pt x="5992" y="52"/>
                  </a:cubicBezTo>
                  <a:cubicBezTo>
                    <a:pt x="5941" y="17"/>
                    <a:pt x="5883" y="1"/>
                    <a:pt x="5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5456944" y="3088168"/>
              <a:ext cx="162015" cy="181831"/>
            </a:xfrm>
            <a:custGeom>
              <a:avLst/>
              <a:gdLst/>
              <a:ahLst/>
              <a:cxnLst/>
              <a:rect l="l" t="t" r="r" b="b"/>
              <a:pathLst>
                <a:path w="7939" h="8910" extrusionOk="0">
                  <a:moveTo>
                    <a:pt x="3969" y="1"/>
                  </a:moveTo>
                  <a:cubicBezTo>
                    <a:pt x="3969" y="1"/>
                    <a:pt x="0" y="8910"/>
                    <a:pt x="3969" y="8910"/>
                  </a:cubicBezTo>
                  <a:cubicBezTo>
                    <a:pt x="7939" y="8910"/>
                    <a:pt x="3969" y="1"/>
                    <a:pt x="39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5477086" y="3083678"/>
              <a:ext cx="121812" cy="191014"/>
            </a:xfrm>
            <a:custGeom>
              <a:avLst/>
              <a:gdLst/>
              <a:ahLst/>
              <a:cxnLst/>
              <a:rect l="l" t="t" r="r" b="b"/>
              <a:pathLst>
                <a:path w="5969" h="9360" extrusionOk="0">
                  <a:moveTo>
                    <a:pt x="2982" y="810"/>
                  </a:moveTo>
                  <a:cubicBezTo>
                    <a:pt x="3591" y="2299"/>
                    <a:pt x="5234" y="6704"/>
                    <a:pt x="4181" y="8324"/>
                  </a:cubicBezTo>
                  <a:cubicBezTo>
                    <a:pt x="3933" y="8713"/>
                    <a:pt x="3540" y="8900"/>
                    <a:pt x="2982" y="8900"/>
                  </a:cubicBezTo>
                  <a:cubicBezTo>
                    <a:pt x="2430" y="8900"/>
                    <a:pt x="2036" y="8713"/>
                    <a:pt x="1784" y="8324"/>
                  </a:cubicBezTo>
                  <a:cubicBezTo>
                    <a:pt x="735" y="6704"/>
                    <a:pt x="2378" y="2299"/>
                    <a:pt x="2982" y="810"/>
                  </a:cubicBezTo>
                  <a:close/>
                  <a:moveTo>
                    <a:pt x="2982" y="1"/>
                  </a:moveTo>
                  <a:cubicBezTo>
                    <a:pt x="2896" y="1"/>
                    <a:pt x="2809" y="43"/>
                    <a:pt x="2771" y="127"/>
                  </a:cubicBezTo>
                  <a:cubicBezTo>
                    <a:pt x="2659" y="380"/>
                    <a:pt x="1" y="6414"/>
                    <a:pt x="1400" y="8577"/>
                  </a:cubicBezTo>
                  <a:cubicBezTo>
                    <a:pt x="1738" y="9092"/>
                    <a:pt x="2271" y="9359"/>
                    <a:pt x="2982" y="9359"/>
                  </a:cubicBezTo>
                  <a:cubicBezTo>
                    <a:pt x="3698" y="9359"/>
                    <a:pt x="4227" y="9092"/>
                    <a:pt x="4564" y="8577"/>
                  </a:cubicBezTo>
                  <a:cubicBezTo>
                    <a:pt x="5969" y="6414"/>
                    <a:pt x="3305" y="380"/>
                    <a:pt x="3192" y="127"/>
                  </a:cubicBezTo>
                  <a:cubicBezTo>
                    <a:pt x="3155" y="43"/>
                    <a:pt x="3069" y="1"/>
                    <a:pt x="2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/>
          <p:nvPr/>
        </p:nvSpPr>
        <p:spPr>
          <a:xfrm>
            <a:off x="715100" y="1535550"/>
            <a:ext cx="2461500" cy="2461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8"/>
          <p:cNvSpPr/>
          <p:nvPr/>
        </p:nvSpPr>
        <p:spPr>
          <a:xfrm>
            <a:off x="3341250" y="1535550"/>
            <a:ext cx="2461500" cy="2461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8"/>
          <p:cNvSpPr/>
          <p:nvPr/>
        </p:nvSpPr>
        <p:spPr>
          <a:xfrm>
            <a:off x="5967400" y="1535550"/>
            <a:ext cx="2461500" cy="24615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title"/>
          </p:nvPr>
        </p:nvSpPr>
        <p:spPr>
          <a:xfrm>
            <a:off x="850393" y="2175050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Immersion</a:t>
            </a:r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title" idx="2"/>
          </p:nvPr>
        </p:nvSpPr>
        <p:spPr>
          <a:xfrm>
            <a:off x="1347942" y="1781758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✦</a:t>
            </a:r>
            <a:endParaRPr/>
          </a:p>
        </p:txBody>
      </p:sp>
      <p:sp>
        <p:nvSpPr>
          <p:cNvPr id="430" name="Google Shape;430;p28"/>
          <p:cNvSpPr txBox="1">
            <a:spLocks noGrp="1"/>
          </p:cNvSpPr>
          <p:nvPr>
            <p:ph type="subTitle" idx="1"/>
          </p:nvPr>
        </p:nvSpPr>
        <p:spPr>
          <a:xfrm>
            <a:off x="850375" y="2539045"/>
            <a:ext cx="21909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Squeeze your broom to go faster, cast spells with your voice, grab objects with your free hand...</a:t>
            </a:r>
            <a:endParaRPr/>
          </a:p>
        </p:txBody>
      </p:sp>
      <p:sp>
        <p:nvSpPr>
          <p:cNvPr id="431" name="Google Shape;431;p28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title" idx="3"/>
          </p:nvPr>
        </p:nvSpPr>
        <p:spPr>
          <a:xfrm>
            <a:off x="3476543" y="2175062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</a:t>
            </a:r>
            <a:endParaRPr/>
          </a:p>
        </p:txBody>
      </p:sp>
      <p:sp>
        <p:nvSpPr>
          <p:cNvPr id="433" name="Google Shape;433;p28"/>
          <p:cNvSpPr txBox="1">
            <a:spLocks noGrp="1"/>
          </p:cNvSpPr>
          <p:nvPr>
            <p:ph type="title" idx="4"/>
          </p:nvPr>
        </p:nvSpPr>
        <p:spPr>
          <a:xfrm>
            <a:off x="3974092" y="1781758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✸</a:t>
            </a:r>
            <a:endParaRPr/>
          </a:p>
        </p:txBody>
      </p:sp>
      <p:sp>
        <p:nvSpPr>
          <p:cNvPr id="434" name="Google Shape;434;p28"/>
          <p:cNvSpPr txBox="1">
            <a:spLocks noGrp="1"/>
          </p:cNvSpPr>
          <p:nvPr>
            <p:ph type="subTitle" idx="5"/>
          </p:nvPr>
        </p:nvSpPr>
        <p:spPr>
          <a:xfrm>
            <a:off x="3476550" y="2476200"/>
            <a:ext cx="2190900" cy="10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component of the Oculus Quest II is used for this: Gyroscopes, microphones, sticks and buttons</a:t>
            </a:r>
            <a:endParaRPr/>
          </a:p>
        </p:txBody>
      </p:sp>
      <p:sp>
        <p:nvSpPr>
          <p:cNvPr id="435" name="Google Shape;435;p28"/>
          <p:cNvSpPr txBox="1">
            <a:spLocks noGrp="1"/>
          </p:cNvSpPr>
          <p:nvPr>
            <p:ph type="title" idx="6"/>
          </p:nvPr>
        </p:nvSpPr>
        <p:spPr>
          <a:xfrm>
            <a:off x="6102693" y="2175062"/>
            <a:ext cx="2190900" cy="3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Thrill</a:t>
            </a:r>
            <a:endParaRPr/>
          </a:p>
        </p:txBody>
      </p:sp>
      <p:sp>
        <p:nvSpPr>
          <p:cNvPr id="436" name="Google Shape;436;p28"/>
          <p:cNvSpPr txBox="1">
            <a:spLocks noGrp="1"/>
          </p:cNvSpPr>
          <p:nvPr>
            <p:ph type="title" idx="7"/>
          </p:nvPr>
        </p:nvSpPr>
        <p:spPr>
          <a:xfrm>
            <a:off x="6600242" y="1781758"/>
            <a:ext cx="11958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✹</a:t>
            </a:r>
            <a:endParaRPr/>
          </a:p>
        </p:txBody>
      </p:sp>
      <p:sp>
        <p:nvSpPr>
          <p:cNvPr id="437" name="Google Shape;437;p28"/>
          <p:cNvSpPr txBox="1">
            <a:spLocks noGrp="1"/>
          </p:cNvSpPr>
          <p:nvPr>
            <p:ph type="subTitle" idx="8"/>
          </p:nvPr>
        </p:nvSpPr>
        <p:spPr>
          <a:xfrm>
            <a:off x="6102700" y="2476194"/>
            <a:ext cx="2190900" cy="8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Constantly balance your different priorities: Dodge, score, chase, lead and strategize.</a:t>
            </a:r>
            <a:endParaRPr/>
          </a:p>
        </p:txBody>
      </p:sp>
      <p:grpSp>
        <p:nvGrpSpPr>
          <p:cNvPr id="438" name="Google Shape;438;p28"/>
          <p:cNvGrpSpPr/>
          <p:nvPr/>
        </p:nvGrpSpPr>
        <p:grpSpPr>
          <a:xfrm rot="5400000">
            <a:off x="1386568" y="3444298"/>
            <a:ext cx="857718" cy="2190837"/>
            <a:chOff x="4564096" y="2199768"/>
            <a:chExt cx="647530" cy="1424750"/>
          </a:xfrm>
        </p:grpSpPr>
        <p:sp>
          <p:nvSpPr>
            <p:cNvPr id="439" name="Google Shape;439;p28"/>
            <p:cNvSpPr/>
            <p:nvPr/>
          </p:nvSpPr>
          <p:spPr>
            <a:xfrm>
              <a:off x="4564096" y="2311111"/>
              <a:ext cx="647530" cy="1313406"/>
            </a:xfrm>
            <a:custGeom>
              <a:avLst/>
              <a:gdLst/>
              <a:ahLst/>
              <a:cxnLst/>
              <a:rect l="l" t="t" r="r" b="b"/>
              <a:pathLst>
                <a:path w="31730" h="64359" extrusionOk="0">
                  <a:moveTo>
                    <a:pt x="16685" y="581"/>
                  </a:moveTo>
                  <a:cubicBezTo>
                    <a:pt x="17376" y="581"/>
                    <a:pt x="18008" y="1497"/>
                    <a:pt x="18603" y="2501"/>
                  </a:cubicBezTo>
                  <a:cubicBezTo>
                    <a:pt x="19469" y="3952"/>
                    <a:pt x="20214" y="6317"/>
                    <a:pt x="18875" y="9303"/>
                  </a:cubicBezTo>
                  <a:cubicBezTo>
                    <a:pt x="18589" y="9949"/>
                    <a:pt x="18566" y="10599"/>
                    <a:pt x="18814" y="11236"/>
                  </a:cubicBezTo>
                  <a:cubicBezTo>
                    <a:pt x="19638" y="13343"/>
                    <a:pt x="23270" y="15052"/>
                    <a:pt x="27240" y="16759"/>
                  </a:cubicBezTo>
                  <a:cubicBezTo>
                    <a:pt x="29127" y="17574"/>
                    <a:pt x="30358" y="19189"/>
                    <a:pt x="30704" y="21315"/>
                  </a:cubicBezTo>
                  <a:cubicBezTo>
                    <a:pt x="31130" y="23945"/>
                    <a:pt x="30142" y="26927"/>
                    <a:pt x="28308" y="28566"/>
                  </a:cubicBezTo>
                  <a:cubicBezTo>
                    <a:pt x="26478" y="30195"/>
                    <a:pt x="24653" y="30764"/>
                    <a:pt x="22865" y="30764"/>
                  </a:cubicBezTo>
                  <a:cubicBezTo>
                    <a:pt x="21313" y="30764"/>
                    <a:pt x="19788" y="30335"/>
                    <a:pt x="18313" y="29797"/>
                  </a:cubicBezTo>
                  <a:cubicBezTo>
                    <a:pt x="16624" y="29179"/>
                    <a:pt x="13587" y="28069"/>
                    <a:pt x="11110" y="28069"/>
                  </a:cubicBezTo>
                  <a:cubicBezTo>
                    <a:pt x="9427" y="28069"/>
                    <a:pt x="8003" y="28582"/>
                    <a:pt x="7439" y="30111"/>
                  </a:cubicBezTo>
                  <a:cubicBezTo>
                    <a:pt x="6933" y="31477"/>
                    <a:pt x="7125" y="32756"/>
                    <a:pt x="7981" y="33715"/>
                  </a:cubicBezTo>
                  <a:cubicBezTo>
                    <a:pt x="8857" y="34701"/>
                    <a:pt x="10337" y="35222"/>
                    <a:pt x="12088" y="35222"/>
                  </a:cubicBezTo>
                  <a:cubicBezTo>
                    <a:pt x="12848" y="35222"/>
                    <a:pt x="13659" y="35124"/>
                    <a:pt x="14493" y="34923"/>
                  </a:cubicBezTo>
                  <a:cubicBezTo>
                    <a:pt x="16065" y="34540"/>
                    <a:pt x="18021" y="34138"/>
                    <a:pt x="19802" y="34138"/>
                  </a:cubicBezTo>
                  <a:cubicBezTo>
                    <a:pt x="21071" y="34138"/>
                    <a:pt x="22251" y="34343"/>
                    <a:pt x="23140" y="34904"/>
                  </a:cubicBezTo>
                  <a:cubicBezTo>
                    <a:pt x="24006" y="35443"/>
                    <a:pt x="24544" y="36267"/>
                    <a:pt x="24787" y="37414"/>
                  </a:cubicBezTo>
                  <a:cubicBezTo>
                    <a:pt x="25283" y="39749"/>
                    <a:pt x="22714" y="43055"/>
                    <a:pt x="20448" y="45966"/>
                  </a:cubicBezTo>
                  <a:cubicBezTo>
                    <a:pt x="18622" y="48320"/>
                    <a:pt x="17040" y="50352"/>
                    <a:pt x="17209" y="51677"/>
                  </a:cubicBezTo>
                  <a:cubicBezTo>
                    <a:pt x="17311" y="52464"/>
                    <a:pt x="17737" y="53381"/>
                    <a:pt x="18229" y="54448"/>
                  </a:cubicBezTo>
                  <a:cubicBezTo>
                    <a:pt x="19352" y="56892"/>
                    <a:pt x="20714" y="59845"/>
                    <a:pt x="18776" y="62580"/>
                  </a:cubicBezTo>
                  <a:cubicBezTo>
                    <a:pt x="19437" y="59799"/>
                    <a:pt x="17667" y="56508"/>
                    <a:pt x="15874" y="54041"/>
                  </a:cubicBezTo>
                  <a:cubicBezTo>
                    <a:pt x="13664" y="51003"/>
                    <a:pt x="14891" y="48793"/>
                    <a:pt x="18280" y="45268"/>
                  </a:cubicBezTo>
                  <a:cubicBezTo>
                    <a:pt x="20411" y="43055"/>
                    <a:pt x="21304" y="40845"/>
                    <a:pt x="20677" y="39365"/>
                  </a:cubicBezTo>
                  <a:cubicBezTo>
                    <a:pt x="20279" y="38434"/>
                    <a:pt x="19329" y="37919"/>
                    <a:pt x="18000" y="37919"/>
                  </a:cubicBezTo>
                  <a:cubicBezTo>
                    <a:pt x="17190" y="37919"/>
                    <a:pt x="16226" y="38092"/>
                    <a:pt x="15107" y="38293"/>
                  </a:cubicBezTo>
                  <a:cubicBezTo>
                    <a:pt x="13725" y="38541"/>
                    <a:pt x="12130" y="38827"/>
                    <a:pt x="10466" y="38827"/>
                  </a:cubicBezTo>
                  <a:cubicBezTo>
                    <a:pt x="8143" y="38827"/>
                    <a:pt x="5685" y="38271"/>
                    <a:pt x="3479" y="36280"/>
                  </a:cubicBezTo>
                  <a:cubicBezTo>
                    <a:pt x="1203" y="34230"/>
                    <a:pt x="637" y="30874"/>
                    <a:pt x="2027" y="27733"/>
                  </a:cubicBezTo>
                  <a:cubicBezTo>
                    <a:pt x="3098" y="25322"/>
                    <a:pt x="5507" y="22882"/>
                    <a:pt x="9184" y="22882"/>
                  </a:cubicBezTo>
                  <a:cubicBezTo>
                    <a:pt x="9463" y="22882"/>
                    <a:pt x="9748" y="22896"/>
                    <a:pt x="10041" y="22925"/>
                  </a:cubicBezTo>
                  <a:cubicBezTo>
                    <a:pt x="13964" y="23318"/>
                    <a:pt x="16043" y="24423"/>
                    <a:pt x="17714" y="25313"/>
                  </a:cubicBezTo>
                  <a:cubicBezTo>
                    <a:pt x="19104" y="26053"/>
                    <a:pt x="20254" y="26667"/>
                    <a:pt x="21948" y="26667"/>
                  </a:cubicBezTo>
                  <a:cubicBezTo>
                    <a:pt x="22330" y="26667"/>
                    <a:pt x="22739" y="26635"/>
                    <a:pt x="23186" y="26567"/>
                  </a:cubicBezTo>
                  <a:cubicBezTo>
                    <a:pt x="25050" y="26287"/>
                    <a:pt x="26215" y="25317"/>
                    <a:pt x="26383" y="23917"/>
                  </a:cubicBezTo>
                  <a:cubicBezTo>
                    <a:pt x="26608" y="22031"/>
                    <a:pt x="25017" y="19892"/>
                    <a:pt x="22680" y="18941"/>
                  </a:cubicBezTo>
                  <a:cubicBezTo>
                    <a:pt x="21431" y="18431"/>
                    <a:pt x="16507" y="15642"/>
                    <a:pt x="15280" y="11297"/>
                  </a:cubicBezTo>
                  <a:cubicBezTo>
                    <a:pt x="14975" y="10225"/>
                    <a:pt x="14643" y="9092"/>
                    <a:pt x="14212" y="7983"/>
                  </a:cubicBezTo>
                  <a:cubicBezTo>
                    <a:pt x="13787" y="6901"/>
                    <a:pt x="13515" y="5146"/>
                    <a:pt x="14615" y="2908"/>
                  </a:cubicBezTo>
                  <a:cubicBezTo>
                    <a:pt x="15349" y="1410"/>
                    <a:pt x="16062" y="605"/>
                    <a:pt x="16669" y="581"/>
                  </a:cubicBezTo>
                  <a:cubicBezTo>
                    <a:pt x="16674" y="581"/>
                    <a:pt x="16679" y="581"/>
                    <a:pt x="16685" y="581"/>
                  </a:cubicBezTo>
                  <a:close/>
                  <a:moveTo>
                    <a:pt x="16697" y="0"/>
                  </a:moveTo>
                  <a:cubicBezTo>
                    <a:pt x="16680" y="0"/>
                    <a:pt x="16664" y="1"/>
                    <a:pt x="16647" y="1"/>
                  </a:cubicBezTo>
                  <a:cubicBezTo>
                    <a:pt x="15776" y="34"/>
                    <a:pt x="14966" y="877"/>
                    <a:pt x="14096" y="2651"/>
                  </a:cubicBezTo>
                  <a:cubicBezTo>
                    <a:pt x="12901" y="5081"/>
                    <a:pt x="13206" y="7004"/>
                    <a:pt x="13670" y="8193"/>
                  </a:cubicBezTo>
                  <a:cubicBezTo>
                    <a:pt x="14096" y="9279"/>
                    <a:pt x="14422" y="10398"/>
                    <a:pt x="14718" y="11451"/>
                  </a:cubicBezTo>
                  <a:cubicBezTo>
                    <a:pt x="16014" y="16025"/>
                    <a:pt x="21154" y="18946"/>
                    <a:pt x="22461" y="19479"/>
                  </a:cubicBezTo>
                  <a:cubicBezTo>
                    <a:pt x="24529" y="20322"/>
                    <a:pt x="26000" y="22242"/>
                    <a:pt x="25808" y="23847"/>
                  </a:cubicBezTo>
                  <a:cubicBezTo>
                    <a:pt x="25672" y="24989"/>
                    <a:pt x="24708" y="25753"/>
                    <a:pt x="23097" y="25996"/>
                  </a:cubicBezTo>
                  <a:cubicBezTo>
                    <a:pt x="22685" y="26058"/>
                    <a:pt x="22307" y="26087"/>
                    <a:pt x="21955" y="26087"/>
                  </a:cubicBezTo>
                  <a:cubicBezTo>
                    <a:pt x="20405" y="26087"/>
                    <a:pt x="19347" y="25527"/>
                    <a:pt x="17985" y="24802"/>
                  </a:cubicBezTo>
                  <a:cubicBezTo>
                    <a:pt x="16267" y="23889"/>
                    <a:pt x="14133" y="22752"/>
                    <a:pt x="10097" y="22349"/>
                  </a:cubicBezTo>
                  <a:cubicBezTo>
                    <a:pt x="9782" y="22317"/>
                    <a:pt x="9475" y="22302"/>
                    <a:pt x="9175" y="22302"/>
                  </a:cubicBezTo>
                  <a:cubicBezTo>
                    <a:pt x="5234" y="22302"/>
                    <a:pt x="2642" y="24915"/>
                    <a:pt x="1498" y="27499"/>
                  </a:cubicBezTo>
                  <a:cubicBezTo>
                    <a:pt x="0" y="30874"/>
                    <a:pt x="627" y="34493"/>
                    <a:pt x="3090" y="36711"/>
                  </a:cubicBezTo>
                  <a:cubicBezTo>
                    <a:pt x="5428" y="38825"/>
                    <a:pt x="8008" y="39412"/>
                    <a:pt x="10433" y="39412"/>
                  </a:cubicBezTo>
                  <a:cubicBezTo>
                    <a:pt x="12147" y="39412"/>
                    <a:pt x="13785" y="39118"/>
                    <a:pt x="15204" y="38864"/>
                  </a:cubicBezTo>
                  <a:cubicBezTo>
                    <a:pt x="16300" y="38667"/>
                    <a:pt x="17241" y="38499"/>
                    <a:pt x="18000" y="38499"/>
                  </a:cubicBezTo>
                  <a:cubicBezTo>
                    <a:pt x="19080" y="38499"/>
                    <a:pt x="19843" y="38888"/>
                    <a:pt x="20143" y="39590"/>
                  </a:cubicBezTo>
                  <a:cubicBezTo>
                    <a:pt x="20672" y="40830"/>
                    <a:pt x="19797" y="42852"/>
                    <a:pt x="17859" y="44866"/>
                  </a:cubicBezTo>
                  <a:cubicBezTo>
                    <a:pt x="14320" y="48550"/>
                    <a:pt x="12968" y="51031"/>
                    <a:pt x="15405" y="54383"/>
                  </a:cubicBezTo>
                  <a:cubicBezTo>
                    <a:pt x="17461" y="57211"/>
                    <a:pt x="19502" y="61156"/>
                    <a:pt x="17546" y="63900"/>
                  </a:cubicBezTo>
                  <a:cubicBezTo>
                    <a:pt x="17461" y="64021"/>
                    <a:pt x="17479" y="64185"/>
                    <a:pt x="17587" y="64283"/>
                  </a:cubicBezTo>
                  <a:cubicBezTo>
                    <a:pt x="17643" y="64335"/>
                    <a:pt x="17714" y="64358"/>
                    <a:pt x="17784" y="64358"/>
                  </a:cubicBezTo>
                  <a:cubicBezTo>
                    <a:pt x="17849" y="64358"/>
                    <a:pt x="17920" y="64335"/>
                    <a:pt x="17972" y="64289"/>
                  </a:cubicBezTo>
                  <a:cubicBezTo>
                    <a:pt x="21861" y="60946"/>
                    <a:pt x="20063" y="57051"/>
                    <a:pt x="18753" y="54205"/>
                  </a:cubicBezTo>
                  <a:cubicBezTo>
                    <a:pt x="18280" y="53184"/>
                    <a:pt x="17873" y="52300"/>
                    <a:pt x="17784" y="51602"/>
                  </a:cubicBezTo>
                  <a:cubicBezTo>
                    <a:pt x="17648" y="50516"/>
                    <a:pt x="19231" y="48480"/>
                    <a:pt x="20906" y="46326"/>
                  </a:cubicBezTo>
                  <a:cubicBezTo>
                    <a:pt x="23252" y="43312"/>
                    <a:pt x="25906" y="39894"/>
                    <a:pt x="25354" y="37291"/>
                  </a:cubicBezTo>
                  <a:cubicBezTo>
                    <a:pt x="25078" y="36005"/>
                    <a:pt x="24436" y="35031"/>
                    <a:pt x="23449" y="34413"/>
                  </a:cubicBezTo>
                  <a:cubicBezTo>
                    <a:pt x="22450" y="33783"/>
                    <a:pt x="21173" y="33552"/>
                    <a:pt x="19799" y="33552"/>
                  </a:cubicBezTo>
                  <a:cubicBezTo>
                    <a:pt x="18015" y="33552"/>
                    <a:pt x="16068" y="33942"/>
                    <a:pt x="14357" y="34357"/>
                  </a:cubicBezTo>
                  <a:cubicBezTo>
                    <a:pt x="13559" y="34550"/>
                    <a:pt x="12787" y="34644"/>
                    <a:pt x="12069" y="34644"/>
                  </a:cubicBezTo>
                  <a:cubicBezTo>
                    <a:pt x="10493" y="34644"/>
                    <a:pt x="9177" y="34190"/>
                    <a:pt x="8412" y="33331"/>
                  </a:cubicBezTo>
                  <a:cubicBezTo>
                    <a:pt x="7710" y="32540"/>
                    <a:pt x="7556" y="31468"/>
                    <a:pt x="7981" y="30312"/>
                  </a:cubicBezTo>
                  <a:cubicBezTo>
                    <a:pt x="8433" y="29092"/>
                    <a:pt x="9581" y="28639"/>
                    <a:pt x="11071" y="28639"/>
                  </a:cubicBezTo>
                  <a:cubicBezTo>
                    <a:pt x="13085" y="28639"/>
                    <a:pt x="15723" y="29466"/>
                    <a:pt x="18112" y="30340"/>
                  </a:cubicBezTo>
                  <a:cubicBezTo>
                    <a:pt x="19656" y="30904"/>
                    <a:pt x="21254" y="31354"/>
                    <a:pt x="22886" y="31354"/>
                  </a:cubicBezTo>
                  <a:cubicBezTo>
                    <a:pt x="24786" y="31354"/>
                    <a:pt x="26732" y="30744"/>
                    <a:pt x="28691" y="28996"/>
                  </a:cubicBezTo>
                  <a:cubicBezTo>
                    <a:pt x="30667" y="27236"/>
                    <a:pt x="31730" y="24040"/>
                    <a:pt x="31275" y="21221"/>
                  </a:cubicBezTo>
                  <a:cubicBezTo>
                    <a:pt x="30896" y="18894"/>
                    <a:pt x="29548" y="17125"/>
                    <a:pt x="27469" y="16231"/>
                  </a:cubicBezTo>
                  <a:cubicBezTo>
                    <a:pt x="23771" y="14635"/>
                    <a:pt x="20096" y="12922"/>
                    <a:pt x="19357" y="11025"/>
                  </a:cubicBezTo>
                  <a:cubicBezTo>
                    <a:pt x="19165" y="10534"/>
                    <a:pt x="19179" y="10047"/>
                    <a:pt x="19404" y="9541"/>
                  </a:cubicBezTo>
                  <a:cubicBezTo>
                    <a:pt x="20845" y="6326"/>
                    <a:pt x="20035" y="3774"/>
                    <a:pt x="19104" y="2206"/>
                  </a:cubicBezTo>
                  <a:cubicBezTo>
                    <a:pt x="18473" y="1132"/>
                    <a:pt x="17697" y="0"/>
                    <a:pt x="16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918023" y="2497473"/>
              <a:ext cx="43407" cy="143628"/>
            </a:xfrm>
            <a:custGeom>
              <a:avLst/>
              <a:gdLst/>
              <a:ahLst/>
              <a:cxnLst/>
              <a:rect l="l" t="t" r="r" b="b"/>
              <a:pathLst>
                <a:path w="2127" h="7038" extrusionOk="0">
                  <a:moveTo>
                    <a:pt x="1794" y="1"/>
                  </a:moveTo>
                  <a:cubicBezTo>
                    <a:pt x="1682" y="1"/>
                    <a:pt x="1577" y="69"/>
                    <a:pt x="1532" y="180"/>
                  </a:cubicBezTo>
                  <a:cubicBezTo>
                    <a:pt x="1467" y="325"/>
                    <a:pt x="1" y="3846"/>
                    <a:pt x="175" y="6762"/>
                  </a:cubicBezTo>
                  <a:cubicBezTo>
                    <a:pt x="184" y="6916"/>
                    <a:pt x="309" y="7038"/>
                    <a:pt x="460" y="7038"/>
                  </a:cubicBezTo>
                  <a:lnTo>
                    <a:pt x="478" y="7038"/>
                  </a:lnTo>
                  <a:cubicBezTo>
                    <a:pt x="638" y="7029"/>
                    <a:pt x="759" y="6888"/>
                    <a:pt x="750" y="6729"/>
                  </a:cubicBezTo>
                  <a:cubicBezTo>
                    <a:pt x="586" y="3948"/>
                    <a:pt x="2051" y="437"/>
                    <a:pt x="2065" y="404"/>
                  </a:cubicBezTo>
                  <a:cubicBezTo>
                    <a:pt x="2126" y="255"/>
                    <a:pt x="2056" y="87"/>
                    <a:pt x="1910" y="26"/>
                  </a:cubicBezTo>
                  <a:cubicBezTo>
                    <a:pt x="1872" y="9"/>
                    <a:pt x="1833" y="1"/>
                    <a:pt x="1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958266" y="2551002"/>
              <a:ext cx="51794" cy="147424"/>
            </a:xfrm>
            <a:custGeom>
              <a:avLst/>
              <a:gdLst/>
              <a:ahLst/>
              <a:cxnLst/>
              <a:rect l="l" t="t" r="r" b="b"/>
              <a:pathLst>
                <a:path w="2538" h="7224" extrusionOk="0">
                  <a:moveTo>
                    <a:pt x="332" y="0"/>
                  </a:moveTo>
                  <a:cubicBezTo>
                    <a:pt x="173" y="0"/>
                    <a:pt x="46" y="127"/>
                    <a:pt x="42" y="286"/>
                  </a:cubicBezTo>
                  <a:cubicBezTo>
                    <a:pt x="42" y="445"/>
                    <a:pt x="0" y="4200"/>
                    <a:pt x="1966" y="7097"/>
                  </a:cubicBezTo>
                  <a:cubicBezTo>
                    <a:pt x="2023" y="7182"/>
                    <a:pt x="2111" y="7223"/>
                    <a:pt x="2205" y="7223"/>
                  </a:cubicBezTo>
                  <a:cubicBezTo>
                    <a:pt x="2261" y="7223"/>
                    <a:pt x="2317" y="7210"/>
                    <a:pt x="2369" y="7177"/>
                  </a:cubicBezTo>
                  <a:cubicBezTo>
                    <a:pt x="2500" y="7083"/>
                    <a:pt x="2537" y="6905"/>
                    <a:pt x="2448" y="6774"/>
                  </a:cubicBezTo>
                  <a:cubicBezTo>
                    <a:pt x="584" y="4027"/>
                    <a:pt x="623" y="333"/>
                    <a:pt x="623" y="296"/>
                  </a:cubicBezTo>
                  <a:cubicBezTo>
                    <a:pt x="627" y="136"/>
                    <a:pt x="496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086181" y="2654937"/>
              <a:ext cx="65631" cy="163097"/>
            </a:xfrm>
            <a:custGeom>
              <a:avLst/>
              <a:gdLst/>
              <a:ahLst/>
              <a:cxnLst/>
              <a:rect l="l" t="t" r="r" b="b"/>
              <a:pathLst>
                <a:path w="3216" h="7992" extrusionOk="0">
                  <a:moveTo>
                    <a:pt x="2912" y="1"/>
                  </a:moveTo>
                  <a:cubicBezTo>
                    <a:pt x="2749" y="1"/>
                    <a:pt x="2640" y="128"/>
                    <a:pt x="2630" y="282"/>
                  </a:cubicBezTo>
                  <a:cubicBezTo>
                    <a:pt x="2630" y="324"/>
                    <a:pt x="2467" y="4490"/>
                    <a:pt x="102" y="7523"/>
                  </a:cubicBezTo>
                  <a:cubicBezTo>
                    <a:pt x="0" y="7650"/>
                    <a:pt x="24" y="7832"/>
                    <a:pt x="150" y="7931"/>
                  </a:cubicBezTo>
                  <a:cubicBezTo>
                    <a:pt x="206" y="7972"/>
                    <a:pt x="266" y="7992"/>
                    <a:pt x="327" y="7992"/>
                  </a:cubicBezTo>
                  <a:cubicBezTo>
                    <a:pt x="417" y="7992"/>
                    <a:pt x="501" y="7954"/>
                    <a:pt x="557" y="7879"/>
                  </a:cubicBezTo>
                  <a:cubicBezTo>
                    <a:pt x="3043" y="4692"/>
                    <a:pt x="3207" y="479"/>
                    <a:pt x="3211" y="300"/>
                  </a:cubicBezTo>
                  <a:cubicBezTo>
                    <a:pt x="3216" y="142"/>
                    <a:pt x="3094" y="6"/>
                    <a:pt x="2930" y="1"/>
                  </a:cubicBezTo>
                  <a:cubicBezTo>
                    <a:pt x="2924" y="1"/>
                    <a:pt x="2918" y="1"/>
                    <a:pt x="2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035631" y="2731996"/>
              <a:ext cx="166260" cy="120425"/>
            </a:xfrm>
            <a:custGeom>
              <a:avLst/>
              <a:gdLst/>
              <a:ahLst/>
              <a:cxnLst/>
              <a:rect l="l" t="t" r="r" b="b"/>
              <a:pathLst>
                <a:path w="8147" h="5901" extrusionOk="0">
                  <a:moveTo>
                    <a:pt x="7818" y="1"/>
                  </a:moveTo>
                  <a:cubicBezTo>
                    <a:pt x="7707" y="1"/>
                    <a:pt x="7600" y="65"/>
                    <a:pt x="7551" y="175"/>
                  </a:cubicBezTo>
                  <a:cubicBezTo>
                    <a:pt x="7528" y="223"/>
                    <a:pt x="5332" y="4993"/>
                    <a:pt x="282" y="5320"/>
                  </a:cubicBezTo>
                  <a:cubicBezTo>
                    <a:pt x="122" y="5330"/>
                    <a:pt x="1" y="5470"/>
                    <a:pt x="10" y="5629"/>
                  </a:cubicBezTo>
                  <a:cubicBezTo>
                    <a:pt x="19" y="5784"/>
                    <a:pt x="150" y="5901"/>
                    <a:pt x="300" y="5901"/>
                  </a:cubicBezTo>
                  <a:lnTo>
                    <a:pt x="319" y="5901"/>
                  </a:lnTo>
                  <a:cubicBezTo>
                    <a:pt x="5725" y="5545"/>
                    <a:pt x="8056" y="461"/>
                    <a:pt x="8080" y="410"/>
                  </a:cubicBezTo>
                  <a:cubicBezTo>
                    <a:pt x="8146" y="264"/>
                    <a:pt x="8080" y="91"/>
                    <a:pt x="7935" y="26"/>
                  </a:cubicBezTo>
                  <a:cubicBezTo>
                    <a:pt x="7897" y="9"/>
                    <a:pt x="7857" y="1"/>
                    <a:pt x="7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4913431" y="2812258"/>
              <a:ext cx="185749" cy="126812"/>
            </a:xfrm>
            <a:custGeom>
              <a:avLst/>
              <a:gdLst/>
              <a:ahLst/>
              <a:cxnLst/>
              <a:rect l="l" t="t" r="r" b="b"/>
              <a:pathLst>
                <a:path w="9102" h="6214" extrusionOk="0">
                  <a:moveTo>
                    <a:pt x="335" y="1"/>
                  </a:moveTo>
                  <a:cubicBezTo>
                    <a:pt x="280" y="1"/>
                    <a:pt x="224" y="16"/>
                    <a:pt x="175" y="49"/>
                  </a:cubicBezTo>
                  <a:cubicBezTo>
                    <a:pt x="39" y="133"/>
                    <a:pt x="1" y="311"/>
                    <a:pt x="91" y="447"/>
                  </a:cubicBezTo>
                  <a:cubicBezTo>
                    <a:pt x="3503" y="5722"/>
                    <a:pt x="7150" y="6213"/>
                    <a:pt x="8394" y="6213"/>
                  </a:cubicBezTo>
                  <a:cubicBezTo>
                    <a:pt x="8652" y="6213"/>
                    <a:pt x="8807" y="6190"/>
                    <a:pt x="8835" y="6185"/>
                  </a:cubicBezTo>
                  <a:cubicBezTo>
                    <a:pt x="8994" y="6167"/>
                    <a:pt x="9101" y="6017"/>
                    <a:pt x="9083" y="5858"/>
                  </a:cubicBezTo>
                  <a:cubicBezTo>
                    <a:pt x="9062" y="5714"/>
                    <a:pt x="8937" y="5611"/>
                    <a:pt x="8798" y="5611"/>
                  </a:cubicBezTo>
                  <a:cubicBezTo>
                    <a:pt x="8784" y="5611"/>
                    <a:pt x="8769" y="5612"/>
                    <a:pt x="8755" y="5615"/>
                  </a:cubicBezTo>
                  <a:cubicBezTo>
                    <a:pt x="8748" y="5615"/>
                    <a:pt x="8644" y="5628"/>
                    <a:pt x="8460" y="5628"/>
                  </a:cubicBezTo>
                  <a:cubicBezTo>
                    <a:pt x="7430" y="5628"/>
                    <a:pt x="3877" y="5232"/>
                    <a:pt x="577" y="133"/>
                  </a:cubicBezTo>
                  <a:cubicBezTo>
                    <a:pt x="521" y="47"/>
                    <a:pt x="429" y="1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4861188" y="2788545"/>
              <a:ext cx="117915" cy="153771"/>
            </a:xfrm>
            <a:custGeom>
              <a:avLst/>
              <a:gdLst/>
              <a:ahLst/>
              <a:cxnLst/>
              <a:rect l="l" t="t" r="r" b="b"/>
              <a:pathLst>
                <a:path w="5778" h="7535" extrusionOk="0">
                  <a:moveTo>
                    <a:pt x="326" y="1"/>
                  </a:moveTo>
                  <a:cubicBezTo>
                    <a:pt x="294" y="1"/>
                    <a:pt x="262" y="6"/>
                    <a:pt x="230" y="17"/>
                  </a:cubicBezTo>
                  <a:cubicBezTo>
                    <a:pt x="80" y="68"/>
                    <a:pt x="0" y="232"/>
                    <a:pt x="52" y="386"/>
                  </a:cubicBezTo>
                  <a:cubicBezTo>
                    <a:pt x="1826" y="5485"/>
                    <a:pt x="5164" y="7418"/>
                    <a:pt x="5304" y="7498"/>
                  </a:cubicBezTo>
                  <a:cubicBezTo>
                    <a:pt x="5352" y="7520"/>
                    <a:pt x="5398" y="7535"/>
                    <a:pt x="5445" y="7535"/>
                  </a:cubicBezTo>
                  <a:cubicBezTo>
                    <a:pt x="5548" y="7535"/>
                    <a:pt x="5646" y="7479"/>
                    <a:pt x="5698" y="7386"/>
                  </a:cubicBezTo>
                  <a:cubicBezTo>
                    <a:pt x="5777" y="7245"/>
                    <a:pt x="5730" y="7071"/>
                    <a:pt x="5590" y="6992"/>
                  </a:cubicBezTo>
                  <a:cubicBezTo>
                    <a:pt x="5557" y="6973"/>
                    <a:pt x="2299" y="5077"/>
                    <a:pt x="600" y="195"/>
                  </a:cubicBezTo>
                  <a:cubicBezTo>
                    <a:pt x="559" y="76"/>
                    <a:pt x="448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4586625" y="2870114"/>
              <a:ext cx="185361" cy="27897"/>
            </a:xfrm>
            <a:custGeom>
              <a:avLst/>
              <a:gdLst/>
              <a:ahLst/>
              <a:cxnLst/>
              <a:rect l="l" t="t" r="r" b="b"/>
              <a:pathLst>
                <a:path w="9083" h="1367" extrusionOk="0">
                  <a:moveTo>
                    <a:pt x="4058" y="1"/>
                  </a:moveTo>
                  <a:cubicBezTo>
                    <a:pt x="2772" y="1"/>
                    <a:pt x="1405" y="204"/>
                    <a:pt x="202" y="814"/>
                  </a:cubicBezTo>
                  <a:cubicBezTo>
                    <a:pt x="61" y="889"/>
                    <a:pt x="1" y="1062"/>
                    <a:pt x="76" y="1207"/>
                  </a:cubicBezTo>
                  <a:cubicBezTo>
                    <a:pt x="128" y="1304"/>
                    <a:pt x="230" y="1366"/>
                    <a:pt x="333" y="1366"/>
                  </a:cubicBezTo>
                  <a:cubicBezTo>
                    <a:pt x="380" y="1366"/>
                    <a:pt x="422" y="1356"/>
                    <a:pt x="465" y="1333"/>
                  </a:cubicBezTo>
                  <a:cubicBezTo>
                    <a:pt x="1561" y="776"/>
                    <a:pt x="2830" y="591"/>
                    <a:pt x="4037" y="591"/>
                  </a:cubicBezTo>
                  <a:cubicBezTo>
                    <a:pt x="6456" y="591"/>
                    <a:pt x="8625" y="1337"/>
                    <a:pt x="8656" y="1347"/>
                  </a:cubicBezTo>
                  <a:cubicBezTo>
                    <a:pt x="8689" y="1359"/>
                    <a:pt x="8722" y="1365"/>
                    <a:pt x="8755" y="1365"/>
                  </a:cubicBezTo>
                  <a:cubicBezTo>
                    <a:pt x="8874" y="1365"/>
                    <a:pt x="8986" y="1290"/>
                    <a:pt x="9027" y="1170"/>
                  </a:cubicBezTo>
                  <a:cubicBezTo>
                    <a:pt x="9083" y="1019"/>
                    <a:pt x="9003" y="855"/>
                    <a:pt x="8848" y="799"/>
                  </a:cubicBezTo>
                  <a:cubicBezTo>
                    <a:pt x="8713" y="753"/>
                    <a:pt x="6535" y="1"/>
                    <a:pt x="4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672521" y="2930418"/>
              <a:ext cx="53039" cy="169239"/>
            </a:xfrm>
            <a:custGeom>
              <a:avLst/>
              <a:gdLst/>
              <a:ahLst/>
              <a:cxnLst/>
              <a:rect l="l" t="t" r="r" b="b"/>
              <a:pathLst>
                <a:path w="2599" h="8293" extrusionOk="0">
                  <a:moveTo>
                    <a:pt x="2267" y="0"/>
                  </a:moveTo>
                  <a:cubicBezTo>
                    <a:pt x="2160" y="0"/>
                    <a:pt x="2059" y="59"/>
                    <a:pt x="2009" y="162"/>
                  </a:cubicBezTo>
                  <a:cubicBezTo>
                    <a:pt x="1925" y="326"/>
                    <a:pt x="0" y="4225"/>
                    <a:pt x="599" y="8045"/>
                  </a:cubicBezTo>
                  <a:cubicBezTo>
                    <a:pt x="623" y="8190"/>
                    <a:pt x="750" y="8292"/>
                    <a:pt x="890" y="8292"/>
                  </a:cubicBezTo>
                  <a:cubicBezTo>
                    <a:pt x="903" y="8292"/>
                    <a:pt x="918" y="8288"/>
                    <a:pt x="932" y="8288"/>
                  </a:cubicBezTo>
                  <a:cubicBezTo>
                    <a:pt x="1091" y="8264"/>
                    <a:pt x="1199" y="8115"/>
                    <a:pt x="1175" y="7955"/>
                  </a:cubicBezTo>
                  <a:cubicBezTo>
                    <a:pt x="605" y="4323"/>
                    <a:pt x="2504" y="462"/>
                    <a:pt x="2524" y="419"/>
                  </a:cubicBezTo>
                  <a:cubicBezTo>
                    <a:pt x="2599" y="279"/>
                    <a:pt x="2537" y="105"/>
                    <a:pt x="2397" y="30"/>
                  </a:cubicBezTo>
                  <a:cubicBezTo>
                    <a:pt x="2355" y="10"/>
                    <a:pt x="2310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4711785" y="2991987"/>
              <a:ext cx="60202" cy="123261"/>
            </a:xfrm>
            <a:custGeom>
              <a:avLst/>
              <a:gdLst/>
              <a:ahLst/>
              <a:cxnLst/>
              <a:rect l="l" t="t" r="r" b="b"/>
              <a:pathLst>
                <a:path w="2950" h="6040" extrusionOk="0">
                  <a:moveTo>
                    <a:pt x="1088" y="0"/>
                  </a:moveTo>
                  <a:cubicBezTo>
                    <a:pt x="951" y="0"/>
                    <a:pt x="829" y="93"/>
                    <a:pt x="801" y="234"/>
                  </a:cubicBezTo>
                  <a:cubicBezTo>
                    <a:pt x="768" y="403"/>
                    <a:pt x="1" y="4372"/>
                    <a:pt x="2462" y="5988"/>
                  </a:cubicBezTo>
                  <a:cubicBezTo>
                    <a:pt x="2509" y="6020"/>
                    <a:pt x="2566" y="6039"/>
                    <a:pt x="2622" y="6039"/>
                  </a:cubicBezTo>
                  <a:cubicBezTo>
                    <a:pt x="2715" y="6039"/>
                    <a:pt x="2809" y="5992"/>
                    <a:pt x="2866" y="5908"/>
                  </a:cubicBezTo>
                  <a:cubicBezTo>
                    <a:pt x="2950" y="5772"/>
                    <a:pt x="2912" y="5590"/>
                    <a:pt x="2781" y="5506"/>
                  </a:cubicBezTo>
                  <a:cubicBezTo>
                    <a:pt x="647" y="4106"/>
                    <a:pt x="1362" y="384"/>
                    <a:pt x="1367" y="347"/>
                  </a:cubicBezTo>
                  <a:cubicBezTo>
                    <a:pt x="1399" y="187"/>
                    <a:pt x="1297" y="38"/>
                    <a:pt x="1142" y="5"/>
                  </a:cubicBezTo>
                  <a:cubicBezTo>
                    <a:pt x="1124" y="2"/>
                    <a:pt x="1106" y="0"/>
                    <a:pt x="1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4807781" y="3018129"/>
              <a:ext cx="130057" cy="78651"/>
            </a:xfrm>
            <a:custGeom>
              <a:avLst/>
              <a:gdLst/>
              <a:ahLst/>
              <a:cxnLst/>
              <a:rect l="l" t="t" r="r" b="b"/>
              <a:pathLst>
                <a:path w="6373" h="3854" extrusionOk="0">
                  <a:moveTo>
                    <a:pt x="328" y="1"/>
                  </a:moveTo>
                  <a:cubicBezTo>
                    <a:pt x="278" y="1"/>
                    <a:pt x="229" y="13"/>
                    <a:pt x="184" y="40"/>
                  </a:cubicBezTo>
                  <a:cubicBezTo>
                    <a:pt x="48" y="124"/>
                    <a:pt x="1" y="297"/>
                    <a:pt x="81" y="437"/>
                  </a:cubicBezTo>
                  <a:cubicBezTo>
                    <a:pt x="146" y="545"/>
                    <a:pt x="1677" y="3073"/>
                    <a:pt x="6007" y="3849"/>
                  </a:cubicBezTo>
                  <a:cubicBezTo>
                    <a:pt x="6020" y="3854"/>
                    <a:pt x="6040" y="3854"/>
                    <a:pt x="6059" y="3854"/>
                  </a:cubicBezTo>
                  <a:cubicBezTo>
                    <a:pt x="6195" y="3854"/>
                    <a:pt x="6316" y="3756"/>
                    <a:pt x="6344" y="3616"/>
                  </a:cubicBezTo>
                  <a:cubicBezTo>
                    <a:pt x="6372" y="3461"/>
                    <a:pt x="6264" y="3311"/>
                    <a:pt x="6110" y="3279"/>
                  </a:cubicBezTo>
                  <a:cubicBezTo>
                    <a:pt x="2060" y="2553"/>
                    <a:pt x="595" y="166"/>
                    <a:pt x="582" y="142"/>
                  </a:cubicBezTo>
                  <a:cubicBezTo>
                    <a:pt x="525" y="51"/>
                    <a:pt x="427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4898452" y="3002313"/>
              <a:ext cx="102344" cy="164525"/>
            </a:xfrm>
            <a:custGeom>
              <a:avLst/>
              <a:gdLst/>
              <a:ahLst/>
              <a:cxnLst/>
              <a:rect l="l" t="t" r="r" b="b"/>
              <a:pathLst>
                <a:path w="5015" h="8062" extrusionOk="0">
                  <a:moveTo>
                    <a:pt x="291" y="0"/>
                  </a:moveTo>
                  <a:cubicBezTo>
                    <a:pt x="131" y="0"/>
                    <a:pt x="0" y="130"/>
                    <a:pt x="0" y="290"/>
                  </a:cubicBezTo>
                  <a:cubicBezTo>
                    <a:pt x="0" y="360"/>
                    <a:pt x="24" y="2073"/>
                    <a:pt x="2636" y="3258"/>
                  </a:cubicBezTo>
                  <a:cubicBezTo>
                    <a:pt x="3409" y="3609"/>
                    <a:pt x="3914" y="4095"/>
                    <a:pt x="4133" y="4713"/>
                  </a:cubicBezTo>
                  <a:cubicBezTo>
                    <a:pt x="4485" y="5683"/>
                    <a:pt x="4096" y="6843"/>
                    <a:pt x="3708" y="7644"/>
                  </a:cubicBezTo>
                  <a:cubicBezTo>
                    <a:pt x="3638" y="7785"/>
                    <a:pt x="3699" y="7958"/>
                    <a:pt x="3839" y="8027"/>
                  </a:cubicBezTo>
                  <a:cubicBezTo>
                    <a:pt x="3881" y="8051"/>
                    <a:pt x="3923" y="8061"/>
                    <a:pt x="3965" y="8061"/>
                  </a:cubicBezTo>
                  <a:cubicBezTo>
                    <a:pt x="4073" y="8061"/>
                    <a:pt x="4176" y="7999"/>
                    <a:pt x="4228" y="7897"/>
                  </a:cubicBezTo>
                  <a:cubicBezTo>
                    <a:pt x="4864" y="6586"/>
                    <a:pt x="5014" y="5449"/>
                    <a:pt x="4682" y="4517"/>
                  </a:cubicBezTo>
                  <a:cubicBezTo>
                    <a:pt x="4401" y="3749"/>
                    <a:pt x="3796" y="3146"/>
                    <a:pt x="2875" y="2729"/>
                  </a:cubicBezTo>
                  <a:cubicBezTo>
                    <a:pt x="633" y="1713"/>
                    <a:pt x="581" y="351"/>
                    <a:pt x="581" y="290"/>
                  </a:cubicBezTo>
                  <a:cubicBezTo>
                    <a:pt x="576" y="130"/>
                    <a:pt x="449" y="5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4950246" y="3047659"/>
              <a:ext cx="134792" cy="160627"/>
            </a:xfrm>
            <a:custGeom>
              <a:avLst/>
              <a:gdLst/>
              <a:ahLst/>
              <a:cxnLst/>
              <a:rect l="l" t="t" r="r" b="b"/>
              <a:pathLst>
                <a:path w="6605" h="7871" extrusionOk="0">
                  <a:moveTo>
                    <a:pt x="5836" y="0"/>
                  </a:moveTo>
                  <a:cubicBezTo>
                    <a:pt x="5827" y="0"/>
                    <a:pt x="5818" y="1"/>
                    <a:pt x="5808" y="2"/>
                  </a:cubicBezTo>
                  <a:cubicBezTo>
                    <a:pt x="5650" y="15"/>
                    <a:pt x="5533" y="160"/>
                    <a:pt x="5551" y="319"/>
                  </a:cubicBezTo>
                  <a:cubicBezTo>
                    <a:pt x="5556" y="367"/>
                    <a:pt x="5983" y="5230"/>
                    <a:pt x="229" y="7304"/>
                  </a:cubicBezTo>
                  <a:cubicBezTo>
                    <a:pt x="79" y="7360"/>
                    <a:pt x="0" y="7524"/>
                    <a:pt x="56" y="7678"/>
                  </a:cubicBezTo>
                  <a:cubicBezTo>
                    <a:pt x="98" y="7795"/>
                    <a:pt x="210" y="7870"/>
                    <a:pt x="327" y="7870"/>
                  </a:cubicBezTo>
                  <a:cubicBezTo>
                    <a:pt x="360" y="7870"/>
                    <a:pt x="393" y="7861"/>
                    <a:pt x="426" y="7851"/>
                  </a:cubicBezTo>
                  <a:cubicBezTo>
                    <a:pt x="6605" y="5623"/>
                    <a:pt x="6132" y="315"/>
                    <a:pt x="6128" y="259"/>
                  </a:cubicBezTo>
                  <a:cubicBezTo>
                    <a:pt x="6110" y="109"/>
                    <a:pt x="5980" y="0"/>
                    <a:pt x="5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04656" y="3196368"/>
              <a:ext cx="126220" cy="63896"/>
            </a:xfrm>
            <a:custGeom>
              <a:avLst/>
              <a:gdLst/>
              <a:ahLst/>
              <a:cxnLst/>
              <a:rect l="l" t="t" r="r" b="b"/>
              <a:pathLst>
                <a:path w="6185" h="3131" extrusionOk="0">
                  <a:moveTo>
                    <a:pt x="5864" y="1"/>
                  </a:moveTo>
                  <a:cubicBezTo>
                    <a:pt x="5792" y="1"/>
                    <a:pt x="5720" y="28"/>
                    <a:pt x="5665" y="82"/>
                  </a:cubicBezTo>
                  <a:cubicBezTo>
                    <a:pt x="5646" y="101"/>
                    <a:pt x="3863" y="1791"/>
                    <a:pt x="253" y="2559"/>
                  </a:cubicBezTo>
                  <a:cubicBezTo>
                    <a:pt x="99" y="2591"/>
                    <a:pt x="1" y="2746"/>
                    <a:pt x="33" y="2900"/>
                  </a:cubicBezTo>
                  <a:cubicBezTo>
                    <a:pt x="61" y="3036"/>
                    <a:pt x="184" y="3130"/>
                    <a:pt x="314" y="3130"/>
                  </a:cubicBezTo>
                  <a:cubicBezTo>
                    <a:pt x="338" y="3130"/>
                    <a:pt x="357" y="3130"/>
                    <a:pt x="375" y="3125"/>
                  </a:cubicBezTo>
                  <a:cubicBezTo>
                    <a:pt x="4157" y="2320"/>
                    <a:pt x="5992" y="574"/>
                    <a:pt x="6067" y="499"/>
                  </a:cubicBezTo>
                  <a:cubicBezTo>
                    <a:pt x="6184" y="387"/>
                    <a:pt x="6184" y="204"/>
                    <a:pt x="6076" y="91"/>
                  </a:cubicBezTo>
                  <a:cubicBezTo>
                    <a:pt x="6019" y="31"/>
                    <a:pt x="5941" y="1"/>
                    <a:pt x="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4874453" y="3315732"/>
              <a:ext cx="68243" cy="107588"/>
            </a:xfrm>
            <a:custGeom>
              <a:avLst/>
              <a:gdLst/>
              <a:ahLst/>
              <a:cxnLst/>
              <a:rect l="l" t="t" r="r" b="b"/>
              <a:pathLst>
                <a:path w="3344" h="5272" extrusionOk="0">
                  <a:moveTo>
                    <a:pt x="3018" y="1"/>
                  </a:moveTo>
                  <a:cubicBezTo>
                    <a:pt x="2939" y="1"/>
                    <a:pt x="2861" y="34"/>
                    <a:pt x="2805" y="99"/>
                  </a:cubicBezTo>
                  <a:cubicBezTo>
                    <a:pt x="2688" y="231"/>
                    <a:pt x="1" y="3297"/>
                    <a:pt x="141" y="5010"/>
                  </a:cubicBezTo>
                  <a:cubicBezTo>
                    <a:pt x="156" y="5159"/>
                    <a:pt x="282" y="5272"/>
                    <a:pt x="432" y="5272"/>
                  </a:cubicBezTo>
                  <a:lnTo>
                    <a:pt x="456" y="5272"/>
                  </a:lnTo>
                  <a:cubicBezTo>
                    <a:pt x="614" y="5258"/>
                    <a:pt x="737" y="5118"/>
                    <a:pt x="722" y="4958"/>
                  </a:cubicBezTo>
                  <a:cubicBezTo>
                    <a:pt x="619" y="3746"/>
                    <a:pt x="2501" y="1316"/>
                    <a:pt x="3237" y="483"/>
                  </a:cubicBezTo>
                  <a:cubicBezTo>
                    <a:pt x="3343" y="365"/>
                    <a:pt x="3334" y="179"/>
                    <a:pt x="3213" y="76"/>
                  </a:cubicBezTo>
                  <a:cubicBezTo>
                    <a:pt x="3156" y="26"/>
                    <a:pt x="3087" y="1"/>
                    <a:pt x="3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4902268" y="3374158"/>
              <a:ext cx="29264" cy="93956"/>
            </a:xfrm>
            <a:custGeom>
              <a:avLst/>
              <a:gdLst/>
              <a:ahLst/>
              <a:cxnLst/>
              <a:rect l="l" t="t" r="r" b="b"/>
              <a:pathLst>
                <a:path w="1434" h="4604" extrusionOk="0">
                  <a:moveTo>
                    <a:pt x="1104" y="0"/>
                  </a:moveTo>
                  <a:cubicBezTo>
                    <a:pt x="987" y="0"/>
                    <a:pt x="881" y="71"/>
                    <a:pt x="834" y="185"/>
                  </a:cubicBezTo>
                  <a:cubicBezTo>
                    <a:pt x="801" y="270"/>
                    <a:pt x="1" y="2324"/>
                    <a:pt x="202" y="4347"/>
                  </a:cubicBezTo>
                  <a:cubicBezTo>
                    <a:pt x="216" y="4496"/>
                    <a:pt x="342" y="4604"/>
                    <a:pt x="487" y="4604"/>
                  </a:cubicBezTo>
                  <a:lnTo>
                    <a:pt x="520" y="4604"/>
                  </a:lnTo>
                  <a:cubicBezTo>
                    <a:pt x="679" y="4590"/>
                    <a:pt x="796" y="4446"/>
                    <a:pt x="778" y="4286"/>
                  </a:cubicBezTo>
                  <a:cubicBezTo>
                    <a:pt x="591" y="2409"/>
                    <a:pt x="1368" y="419"/>
                    <a:pt x="1372" y="395"/>
                  </a:cubicBezTo>
                  <a:cubicBezTo>
                    <a:pt x="1433" y="250"/>
                    <a:pt x="1358" y="82"/>
                    <a:pt x="1213" y="21"/>
                  </a:cubicBezTo>
                  <a:cubicBezTo>
                    <a:pt x="1177" y="7"/>
                    <a:pt x="1140" y="0"/>
                    <a:pt x="1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4861963" y="2372987"/>
              <a:ext cx="28285" cy="27938"/>
            </a:xfrm>
            <a:custGeom>
              <a:avLst/>
              <a:gdLst/>
              <a:ahLst/>
              <a:cxnLst/>
              <a:rect l="l" t="t" r="r" b="b"/>
              <a:pathLst>
                <a:path w="1386" h="1369" extrusionOk="0">
                  <a:moveTo>
                    <a:pt x="318" y="0"/>
                  </a:moveTo>
                  <a:cubicBezTo>
                    <a:pt x="247" y="0"/>
                    <a:pt x="176" y="26"/>
                    <a:pt x="122" y="77"/>
                  </a:cubicBezTo>
                  <a:cubicBezTo>
                    <a:pt x="5" y="185"/>
                    <a:pt x="1" y="372"/>
                    <a:pt x="107" y="489"/>
                  </a:cubicBezTo>
                  <a:lnTo>
                    <a:pt x="852" y="1276"/>
                  </a:lnTo>
                  <a:cubicBezTo>
                    <a:pt x="908" y="1336"/>
                    <a:pt x="988" y="1369"/>
                    <a:pt x="1062" y="1369"/>
                  </a:cubicBezTo>
                  <a:cubicBezTo>
                    <a:pt x="1133" y="1369"/>
                    <a:pt x="1208" y="1341"/>
                    <a:pt x="1265" y="1290"/>
                  </a:cubicBezTo>
                  <a:cubicBezTo>
                    <a:pt x="1377" y="1182"/>
                    <a:pt x="1386" y="995"/>
                    <a:pt x="1273" y="883"/>
                  </a:cubicBezTo>
                  <a:lnTo>
                    <a:pt x="529" y="92"/>
                  </a:lnTo>
                  <a:cubicBezTo>
                    <a:pt x="473" y="31"/>
                    <a:pt x="395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4920880" y="2372987"/>
              <a:ext cx="28326" cy="27938"/>
            </a:xfrm>
            <a:custGeom>
              <a:avLst/>
              <a:gdLst/>
              <a:ahLst/>
              <a:cxnLst/>
              <a:rect l="l" t="t" r="r" b="b"/>
              <a:pathLst>
                <a:path w="1388" h="1369" extrusionOk="0">
                  <a:moveTo>
                    <a:pt x="1067" y="0"/>
                  </a:moveTo>
                  <a:cubicBezTo>
                    <a:pt x="990" y="0"/>
                    <a:pt x="912" y="31"/>
                    <a:pt x="854" y="92"/>
                  </a:cubicBezTo>
                  <a:lnTo>
                    <a:pt x="109" y="883"/>
                  </a:lnTo>
                  <a:cubicBezTo>
                    <a:pt x="1" y="995"/>
                    <a:pt x="7" y="1182"/>
                    <a:pt x="123" y="1290"/>
                  </a:cubicBezTo>
                  <a:cubicBezTo>
                    <a:pt x="180" y="1341"/>
                    <a:pt x="249" y="1369"/>
                    <a:pt x="325" y="1369"/>
                  </a:cubicBezTo>
                  <a:cubicBezTo>
                    <a:pt x="400" y="1369"/>
                    <a:pt x="478" y="1336"/>
                    <a:pt x="535" y="1276"/>
                  </a:cubicBezTo>
                  <a:lnTo>
                    <a:pt x="1279" y="489"/>
                  </a:lnTo>
                  <a:cubicBezTo>
                    <a:pt x="1387" y="372"/>
                    <a:pt x="1383" y="185"/>
                    <a:pt x="1265" y="77"/>
                  </a:cubicBezTo>
                  <a:cubicBezTo>
                    <a:pt x="1209" y="26"/>
                    <a:pt x="1138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4876473" y="2199768"/>
              <a:ext cx="46366" cy="123506"/>
            </a:xfrm>
            <a:custGeom>
              <a:avLst/>
              <a:gdLst/>
              <a:ahLst/>
              <a:cxnLst/>
              <a:rect l="l" t="t" r="r" b="b"/>
              <a:pathLst>
                <a:path w="2272" h="6052" extrusionOk="0">
                  <a:moveTo>
                    <a:pt x="832" y="1"/>
                  </a:moveTo>
                  <a:cubicBezTo>
                    <a:pt x="761" y="1"/>
                    <a:pt x="689" y="26"/>
                    <a:pt x="632" y="78"/>
                  </a:cubicBezTo>
                  <a:cubicBezTo>
                    <a:pt x="515" y="190"/>
                    <a:pt x="511" y="374"/>
                    <a:pt x="623" y="490"/>
                  </a:cubicBezTo>
                  <a:cubicBezTo>
                    <a:pt x="670" y="538"/>
                    <a:pt x="1742" y="1703"/>
                    <a:pt x="979" y="2967"/>
                  </a:cubicBezTo>
                  <a:cubicBezTo>
                    <a:pt x="1" y="4596"/>
                    <a:pt x="956" y="5883"/>
                    <a:pt x="997" y="5939"/>
                  </a:cubicBezTo>
                  <a:cubicBezTo>
                    <a:pt x="1053" y="6015"/>
                    <a:pt x="1143" y="6052"/>
                    <a:pt x="1228" y="6052"/>
                  </a:cubicBezTo>
                  <a:cubicBezTo>
                    <a:pt x="1288" y="6052"/>
                    <a:pt x="1353" y="6033"/>
                    <a:pt x="1405" y="5991"/>
                  </a:cubicBezTo>
                  <a:cubicBezTo>
                    <a:pt x="1531" y="5892"/>
                    <a:pt x="1555" y="5710"/>
                    <a:pt x="1461" y="5583"/>
                  </a:cubicBezTo>
                  <a:cubicBezTo>
                    <a:pt x="1452" y="5574"/>
                    <a:pt x="698" y="4563"/>
                    <a:pt x="1475" y="3267"/>
                  </a:cubicBezTo>
                  <a:cubicBezTo>
                    <a:pt x="2271" y="1947"/>
                    <a:pt x="1541" y="612"/>
                    <a:pt x="1040" y="88"/>
                  </a:cubicBezTo>
                  <a:cubicBezTo>
                    <a:pt x="984" y="30"/>
                    <a:pt x="908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8"/>
          <p:cNvGrpSpPr/>
          <p:nvPr/>
        </p:nvGrpSpPr>
        <p:grpSpPr>
          <a:xfrm rot="-5400000">
            <a:off x="6769293" y="3444298"/>
            <a:ext cx="857718" cy="2190837"/>
            <a:chOff x="4564096" y="2199768"/>
            <a:chExt cx="647530" cy="1424750"/>
          </a:xfrm>
        </p:grpSpPr>
        <p:sp>
          <p:nvSpPr>
            <p:cNvPr id="459" name="Google Shape;459;p28"/>
            <p:cNvSpPr/>
            <p:nvPr/>
          </p:nvSpPr>
          <p:spPr>
            <a:xfrm>
              <a:off x="4564096" y="2311111"/>
              <a:ext cx="647530" cy="1313406"/>
            </a:xfrm>
            <a:custGeom>
              <a:avLst/>
              <a:gdLst/>
              <a:ahLst/>
              <a:cxnLst/>
              <a:rect l="l" t="t" r="r" b="b"/>
              <a:pathLst>
                <a:path w="31730" h="64359" extrusionOk="0">
                  <a:moveTo>
                    <a:pt x="16685" y="581"/>
                  </a:moveTo>
                  <a:cubicBezTo>
                    <a:pt x="17376" y="581"/>
                    <a:pt x="18008" y="1497"/>
                    <a:pt x="18603" y="2501"/>
                  </a:cubicBezTo>
                  <a:cubicBezTo>
                    <a:pt x="19469" y="3952"/>
                    <a:pt x="20214" y="6317"/>
                    <a:pt x="18875" y="9303"/>
                  </a:cubicBezTo>
                  <a:cubicBezTo>
                    <a:pt x="18589" y="9949"/>
                    <a:pt x="18566" y="10599"/>
                    <a:pt x="18814" y="11236"/>
                  </a:cubicBezTo>
                  <a:cubicBezTo>
                    <a:pt x="19638" y="13343"/>
                    <a:pt x="23270" y="15052"/>
                    <a:pt x="27240" y="16759"/>
                  </a:cubicBezTo>
                  <a:cubicBezTo>
                    <a:pt x="29127" y="17574"/>
                    <a:pt x="30358" y="19189"/>
                    <a:pt x="30704" y="21315"/>
                  </a:cubicBezTo>
                  <a:cubicBezTo>
                    <a:pt x="31130" y="23945"/>
                    <a:pt x="30142" y="26927"/>
                    <a:pt x="28308" y="28566"/>
                  </a:cubicBezTo>
                  <a:cubicBezTo>
                    <a:pt x="26478" y="30195"/>
                    <a:pt x="24653" y="30764"/>
                    <a:pt x="22865" y="30764"/>
                  </a:cubicBezTo>
                  <a:cubicBezTo>
                    <a:pt x="21313" y="30764"/>
                    <a:pt x="19788" y="30335"/>
                    <a:pt x="18313" y="29797"/>
                  </a:cubicBezTo>
                  <a:cubicBezTo>
                    <a:pt x="16624" y="29179"/>
                    <a:pt x="13587" y="28069"/>
                    <a:pt x="11110" y="28069"/>
                  </a:cubicBezTo>
                  <a:cubicBezTo>
                    <a:pt x="9427" y="28069"/>
                    <a:pt x="8003" y="28582"/>
                    <a:pt x="7439" y="30111"/>
                  </a:cubicBezTo>
                  <a:cubicBezTo>
                    <a:pt x="6933" y="31477"/>
                    <a:pt x="7125" y="32756"/>
                    <a:pt x="7981" y="33715"/>
                  </a:cubicBezTo>
                  <a:cubicBezTo>
                    <a:pt x="8857" y="34701"/>
                    <a:pt x="10337" y="35222"/>
                    <a:pt x="12088" y="35222"/>
                  </a:cubicBezTo>
                  <a:cubicBezTo>
                    <a:pt x="12848" y="35222"/>
                    <a:pt x="13659" y="35124"/>
                    <a:pt x="14493" y="34923"/>
                  </a:cubicBezTo>
                  <a:cubicBezTo>
                    <a:pt x="16065" y="34540"/>
                    <a:pt x="18021" y="34138"/>
                    <a:pt x="19802" y="34138"/>
                  </a:cubicBezTo>
                  <a:cubicBezTo>
                    <a:pt x="21071" y="34138"/>
                    <a:pt x="22251" y="34343"/>
                    <a:pt x="23140" y="34904"/>
                  </a:cubicBezTo>
                  <a:cubicBezTo>
                    <a:pt x="24006" y="35443"/>
                    <a:pt x="24544" y="36267"/>
                    <a:pt x="24787" y="37414"/>
                  </a:cubicBezTo>
                  <a:cubicBezTo>
                    <a:pt x="25283" y="39749"/>
                    <a:pt x="22714" y="43055"/>
                    <a:pt x="20448" y="45966"/>
                  </a:cubicBezTo>
                  <a:cubicBezTo>
                    <a:pt x="18622" y="48320"/>
                    <a:pt x="17040" y="50352"/>
                    <a:pt x="17209" y="51677"/>
                  </a:cubicBezTo>
                  <a:cubicBezTo>
                    <a:pt x="17311" y="52464"/>
                    <a:pt x="17737" y="53381"/>
                    <a:pt x="18229" y="54448"/>
                  </a:cubicBezTo>
                  <a:cubicBezTo>
                    <a:pt x="19352" y="56892"/>
                    <a:pt x="20714" y="59845"/>
                    <a:pt x="18776" y="62580"/>
                  </a:cubicBezTo>
                  <a:cubicBezTo>
                    <a:pt x="19437" y="59799"/>
                    <a:pt x="17667" y="56508"/>
                    <a:pt x="15874" y="54041"/>
                  </a:cubicBezTo>
                  <a:cubicBezTo>
                    <a:pt x="13664" y="51003"/>
                    <a:pt x="14891" y="48793"/>
                    <a:pt x="18280" y="45268"/>
                  </a:cubicBezTo>
                  <a:cubicBezTo>
                    <a:pt x="20411" y="43055"/>
                    <a:pt x="21304" y="40845"/>
                    <a:pt x="20677" y="39365"/>
                  </a:cubicBezTo>
                  <a:cubicBezTo>
                    <a:pt x="20279" y="38434"/>
                    <a:pt x="19329" y="37919"/>
                    <a:pt x="18000" y="37919"/>
                  </a:cubicBezTo>
                  <a:cubicBezTo>
                    <a:pt x="17190" y="37919"/>
                    <a:pt x="16226" y="38092"/>
                    <a:pt x="15107" y="38293"/>
                  </a:cubicBezTo>
                  <a:cubicBezTo>
                    <a:pt x="13725" y="38541"/>
                    <a:pt x="12130" y="38827"/>
                    <a:pt x="10466" y="38827"/>
                  </a:cubicBezTo>
                  <a:cubicBezTo>
                    <a:pt x="8143" y="38827"/>
                    <a:pt x="5685" y="38271"/>
                    <a:pt x="3479" y="36280"/>
                  </a:cubicBezTo>
                  <a:cubicBezTo>
                    <a:pt x="1203" y="34230"/>
                    <a:pt x="637" y="30874"/>
                    <a:pt x="2027" y="27733"/>
                  </a:cubicBezTo>
                  <a:cubicBezTo>
                    <a:pt x="3098" y="25322"/>
                    <a:pt x="5507" y="22882"/>
                    <a:pt x="9184" y="22882"/>
                  </a:cubicBezTo>
                  <a:cubicBezTo>
                    <a:pt x="9463" y="22882"/>
                    <a:pt x="9748" y="22896"/>
                    <a:pt x="10041" y="22925"/>
                  </a:cubicBezTo>
                  <a:cubicBezTo>
                    <a:pt x="13964" y="23318"/>
                    <a:pt x="16043" y="24423"/>
                    <a:pt x="17714" y="25313"/>
                  </a:cubicBezTo>
                  <a:cubicBezTo>
                    <a:pt x="19104" y="26053"/>
                    <a:pt x="20254" y="26667"/>
                    <a:pt x="21948" y="26667"/>
                  </a:cubicBezTo>
                  <a:cubicBezTo>
                    <a:pt x="22330" y="26667"/>
                    <a:pt x="22739" y="26635"/>
                    <a:pt x="23186" y="26567"/>
                  </a:cubicBezTo>
                  <a:cubicBezTo>
                    <a:pt x="25050" y="26287"/>
                    <a:pt x="26215" y="25317"/>
                    <a:pt x="26383" y="23917"/>
                  </a:cubicBezTo>
                  <a:cubicBezTo>
                    <a:pt x="26608" y="22031"/>
                    <a:pt x="25017" y="19892"/>
                    <a:pt x="22680" y="18941"/>
                  </a:cubicBezTo>
                  <a:cubicBezTo>
                    <a:pt x="21431" y="18431"/>
                    <a:pt x="16507" y="15642"/>
                    <a:pt x="15280" y="11297"/>
                  </a:cubicBezTo>
                  <a:cubicBezTo>
                    <a:pt x="14975" y="10225"/>
                    <a:pt x="14643" y="9092"/>
                    <a:pt x="14212" y="7983"/>
                  </a:cubicBezTo>
                  <a:cubicBezTo>
                    <a:pt x="13787" y="6901"/>
                    <a:pt x="13515" y="5146"/>
                    <a:pt x="14615" y="2908"/>
                  </a:cubicBezTo>
                  <a:cubicBezTo>
                    <a:pt x="15349" y="1410"/>
                    <a:pt x="16062" y="605"/>
                    <a:pt x="16669" y="581"/>
                  </a:cubicBezTo>
                  <a:cubicBezTo>
                    <a:pt x="16674" y="581"/>
                    <a:pt x="16679" y="581"/>
                    <a:pt x="16685" y="581"/>
                  </a:cubicBezTo>
                  <a:close/>
                  <a:moveTo>
                    <a:pt x="16697" y="0"/>
                  </a:moveTo>
                  <a:cubicBezTo>
                    <a:pt x="16680" y="0"/>
                    <a:pt x="16664" y="1"/>
                    <a:pt x="16647" y="1"/>
                  </a:cubicBezTo>
                  <a:cubicBezTo>
                    <a:pt x="15776" y="34"/>
                    <a:pt x="14966" y="877"/>
                    <a:pt x="14096" y="2651"/>
                  </a:cubicBezTo>
                  <a:cubicBezTo>
                    <a:pt x="12901" y="5081"/>
                    <a:pt x="13206" y="7004"/>
                    <a:pt x="13670" y="8193"/>
                  </a:cubicBezTo>
                  <a:cubicBezTo>
                    <a:pt x="14096" y="9279"/>
                    <a:pt x="14422" y="10398"/>
                    <a:pt x="14718" y="11451"/>
                  </a:cubicBezTo>
                  <a:cubicBezTo>
                    <a:pt x="16014" y="16025"/>
                    <a:pt x="21154" y="18946"/>
                    <a:pt x="22461" y="19479"/>
                  </a:cubicBezTo>
                  <a:cubicBezTo>
                    <a:pt x="24529" y="20322"/>
                    <a:pt x="26000" y="22242"/>
                    <a:pt x="25808" y="23847"/>
                  </a:cubicBezTo>
                  <a:cubicBezTo>
                    <a:pt x="25672" y="24989"/>
                    <a:pt x="24708" y="25753"/>
                    <a:pt x="23097" y="25996"/>
                  </a:cubicBezTo>
                  <a:cubicBezTo>
                    <a:pt x="22685" y="26058"/>
                    <a:pt x="22307" y="26087"/>
                    <a:pt x="21955" y="26087"/>
                  </a:cubicBezTo>
                  <a:cubicBezTo>
                    <a:pt x="20405" y="26087"/>
                    <a:pt x="19347" y="25527"/>
                    <a:pt x="17985" y="24802"/>
                  </a:cubicBezTo>
                  <a:cubicBezTo>
                    <a:pt x="16267" y="23889"/>
                    <a:pt x="14133" y="22752"/>
                    <a:pt x="10097" y="22349"/>
                  </a:cubicBezTo>
                  <a:cubicBezTo>
                    <a:pt x="9782" y="22317"/>
                    <a:pt x="9475" y="22302"/>
                    <a:pt x="9175" y="22302"/>
                  </a:cubicBezTo>
                  <a:cubicBezTo>
                    <a:pt x="5234" y="22302"/>
                    <a:pt x="2642" y="24915"/>
                    <a:pt x="1498" y="27499"/>
                  </a:cubicBezTo>
                  <a:cubicBezTo>
                    <a:pt x="0" y="30874"/>
                    <a:pt x="627" y="34493"/>
                    <a:pt x="3090" y="36711"/>
                  </a:cubicBezTo>
                  <a:cubicBezTo>
                    <a:pt x="5428" y="38825"/>
                    <a:pt x="8008" y="39412"/>
                    <a:pt x="10433" y="39412"/>
                  </a:cubicBezTo>
                  <a:cubicBezTo>
                    <a:pt x="12147" y="39412"/>
                    <a:pt x="13785" y="39118"/>
                    <a:pt x="15204" y="38864"/>
                  </a:cubicBezTo>
                  <a:cubicBezTo>
                    <a:pt x="16300" y="38667"/>
                    <a:pt x="17241" y="38499"/>
                    <a:pt x="18000" y="38499"/>
                  </a:cubicBezTo>
                  <a:cubicBezTo>
                    <a:pt x="19080" y="38499"/>
                    <a:pt x="19843" y="38888"/>
                    <a:pt x="20143" y="39590"/>
                  </a:cubicBezTo>
                  <a:cubicBezTo>
                    <a:pt x="20672" y="40830"/>
                    <a:pt x="19797" y="42852"/>
                    <a:pt x="17859" y="44866"/>
                  </a:cubicBezTo>
                  <a:cubicBezTo>
                    <a:pt x="14320" y="48550"/>
                    <a:pt x="12968" y="51031"/>
                    <a:pt x="15405" y="54383"/>
                  </a:cubicBezTo>
                  <a:cubicBezTo>
                    <a:pt x="17461" y="57211"/>
                    <a:pt x="19502" y="61156"/>
                    <a:pt x="17546" y="63900"/>
                  </a:cubicBezTo>
                  <a:cubicBezTo>
                    <a:pt x="17461" y="64021"/>
                    <a:pt x="17479" y="64185"/>
                    <a:pt x="17587" y="64283"/>
                  </a:cubicBezTo>
                  <a:cubicBezTo>
                    <a:pt x="17643" y="64335"/>
                    <a:pt x="17714" y="64358"/>
                    <a:pt x="17784" y="64358"/>
                  </a:cubicBezTo>
                  <a:cubicBezTo>
                    <a:pt x="17849" y="64358"/>
                    <a:pt x="17920" y="64335"/>
                    <a:pt x="17972" y="64289"/>
                  </a:cubicBezTo>
                  <a:cubicBezTo>
                    <a:pt x="21861" y="60946"/>
                    <a:pt x="20063" y="57051"/>
                    <a:pt x="18753" y="54205"/>
                  </a:cubicBezTo>
                  <a:cubicBezTo>
                    <a:pt x="18280" y="53184"/>
                    <a:pt x="17873" y="52300"/>
                    <a:pt x="17784" y="51602"/>
                  </a:cubicBezTo>
                  <a:cubicBezTo>
                    <a:pt x="17648" y="50516"/>
                    <a:pt x="19231" y="48480"/>
                    <a:pt x="20906" y="46326"/>
                  </a:cubicBezTo>
                  <a:cubicBezTo>
                    <a:pt x="23252" y="43312"/>
                    <a:pt x="25906" y="39894"/>
                    <a:pt x="25354" y="37291"/>
                  </a:cubicBezTo>
                  <a:cubicBezTo>
                    <a:pt x="25078" y="36005"/>
                    <a:pt x="24436" y="35031"/>
                    <a:pt x="23449" y="34413"/>
                  </a:cubicBezTo>
                  <a:cubicBezTo>
                    <a:pt x="22450" y="33783"/>
                    <a:pt x="21173" y="33552"/>
                    <a:pt x="19799" y="33552"/>
                  </a:cubicBezTo>
                  <a:cubicBezTo>
                    <a:pt x="18015" y="33552"/>
                    <a:pt x="16068" y="33942"/>
                    <a:pt x="14357" y="34357"/>
                  </a:cubicBezTo>
                  <a:cubicBezTo>
                    <a:pt x="13559" y="34550"/>
                    <a:pt x="12787" y="34644"/>
                    <a:pt x="12069" y="34644"/>
                  </a:cubicBezTo>
                  <a:cubicBezTo>
                    <a:pt x="10493" y="34644"/>
                    <a:pt x="9177" y="34190"/>
                    <a:pt x="8412" y="33331"/>
                  </a:cubicBezTo>
                  <a:cubicBezTo>
                    <a:pt x="7710" y="32540"/>
                    <a:pt x="7556" y="31468"/>
                    <a:pt x="7981" y="30312"/>
                  </a:cubicBezTo>
                  <a:cubicBezTo>
                    <a:pt x="8433" y="29092"/>
                    <a:pt x="9581" y="28639"/>
                    <a:pt x="11071" y="28639"/>
                  </a:cubicBezTo>
                  <a:cubicBezTo>
                    <a:pt x="13085" y="28639"/>
                    <a:pt x="15723" y="29466"/>
                    <a:pt x="18112" y="30340"/>
                  </a:cubicBezTo>
                  <a:cubicBezTo>
                    <a:pt x="19656" y="30904"/>
                    <a:pt x="21254" y="31354"/>
                    <a:pt x="22886" y="31354"/>
                  </a:cubicBezTo>
                  <a:cubicBezTo>
                    <a:pt x="24786" y="31354"/>
                    <a:pt x="26732" y="30744"/>
                    <a:pt x="28691" y="28996"/>
                  </a:cubicBezTo>
                  <a:cubicBezTo>
                    <a:pt x="30667" y="27236"/>
                    <a:pt x="31730" y="24040"/>
                    <a:pt x="31275" y="21221"/>
                  </a:cubicBezTo>
                  <a:cubicBezTo>
                    <a:pt x="30896" y="18894"/>
                    <a:pt x="29548" y="17125"/>
                    <a:pt x="27469" y="16231"/>
                  </a:cubicBezTo>
                  <a:cubicBezTo>
                    <a:pt x="23771" y="14635"/>
                    <a:pt x="20096" y="12922"/>
                    <a:pt x="19357" y="11025"/>
                  </a:cubicBezTo>
                  <a:cubicBezTo>
                    <a:pt x="19165" y="10534"/>
                    <a:pt x="19179" y="10047"/>
                    <a:pt x="19404" y="9541"/>
                  </a:cubicBezTo>
                  <a:cubicBezTo>
                    <a:pt x="20845" y="6326"/>
                    <a:pt x="20035" y="3774"/>
                    <a:pt x="19104" y="2206"/>
                  </a:cubicBezTo>
                  <a:cubicBezTo>
                    <a:pt x="18473" y="1132"/>
                    <a:pt x="17697" y="0"/>
                    <a:pt x="16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4918023" y="2497473"/>
              <a:ext cx="43407" cy="143628"/>
            </a:xfrm>
            <a:custGeom>
              <a:avLst/>
              <a:gdLst/>
              <a:ahLst/>
              <a:cxnLst/>
              <a:rect l="l" t="t" r="r" b="b"/>
              <a:pathLst>
                <a:path w="2127" h="7038" extrusionOk="0">
                  <a:moveTo>
                    <a:pt x="1794" y="1"/>
                  </a:moveTo>
                  <a:cubicBezTo>
                    <a:pt x="1682" y="1"/>
                    <a:pt x="1577" y="69"/>
                    <a:pt x="1532" y="180"/>
                  </a:cubicBezTo>
                  <a:cubicBezTo>
                    <a:pt x="1467" y="325"/>
                    <a:pt x="1" y="3846"/>
                    <a:pt x="175" y="6762"/>
                  </a:cubicBezTo>
                  <a:cubicBezTo>
                    <a:pt x="184" y="6916"/>
                    <a:pt x="309" y="7038"/>
                    <a:pt x="460" y="7038"/>
                  </a:cubicBezTo>
                  <a:lnTo>
                    <a:pt x="478" y="7038"/>
                  </a:lnTo>
                  <a:cubicBezTo>
                    <a:pt x="638" y="7029"/>
                    <a:pt x="759" y="6888"/>
                    <a:pt x="750" y="6729"/>
                  </a:cubicBezTo>
                  <a:cubicBezTo>
                    <a:pt x="586" y="3948"/>
                    <a:pt x="2051" y="437"/>
                    <a:pt x="2065" y="404"/>
                  </a:cubicBezTo>
                  <a:cubicBezTo>
                    <a:pt x="2126" y="255"/>
                    <a:pt x="2056" y="87"/>
                    <a:pt x="1910" y="26"/>
                  </a:cubicBezTo>
                  <a:cubicBezTo>
                    <a:pt x="1872" y="9"/>
                    <a:pt x="1833" y="1"/>
                    <a:pt x="1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4958266" y="2551002"/>
              <a:ext cx="51794" cy="147424"/>
            </a:xfrm>
            <a:custGeom>
              <a:avLst/>
              <a:gdLst/>
              <a:ahLst/>
              <a:cxnLst/>
              <a:rect l="l" t="t" r="r" b="b"/>
              <a:pathLst>
                <a:path w="2538" h="7224" extrusionOk="0">
                  <a:moveTo>
                    <a:pt x="332" y="0"/>
                  </a:moveTo>
                  <a:cubicBezTo>
                    <a:pt x="173" y="0"/>
                    <a:pt x="46" y="127"/>
                    <a:pt x="42" y="286"/>
                  </a:cubicBezTo>
                  <a:cubicBezTo>
                    <a:pt x="42" y="445"/>
                    <a:pt x="0" y="4200"/>
                    <a:pt x="1966" y="7097"/>
                  </a:cubicBezTo>
                  <a:cubicBezTo>
                    <a:pt x="2023" y="7182"/>
                    <a:pt x="2111" y="7223"/>
                    <a:pt x="2205" y="7223"/>
                  </a:cubicBezTo>
                  <a:cubicBezTo>
                    <a:pt x="2261" y="7223"/>
                    <a:pt x="2317" y="7210"/>
                    <a:pt x="2369" y="7177"/>
                  </a:cubicBezTo>
                  <a:cubicBezTo>
                    <a:pt x="2500" y="7083"/>
                    <a:pt x="2537" y="6905"/>
                    <a:pt x="2448" y="6774"/>
                  </a:cubicBezTo>
                  <a:cubicBezTo>
                    <a:pt x="584" y="4027"/>
                    <a:pt x="623" y="333"/>
                    <a:pt x="623" y="296"/>
                  </a:cubicBezTo>
                  <a:cubicBezTo>
                    <a:pt x="627" y="136"/>
                    <a:pt x="496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5086181" y="2654937"/>
              <a:ext cx="65631" cy="163097"/>
            </a:xfrm>
            <a:custGeom>
              <a:avLst/>
              <a:gdLst/>
              <a:ahLst/>
              <a:cxnLst/>
              <a:rect l="l" t="t" r="r" b="b"/>
              <a:pathLst>
                <a:path w="3216" h="7992" extrusionOk="0">
                  <a:moveTo>
                    <a:pt x="2912" y="1"/>
                  </a:moveTo>
                  <a:cubicBezTo>
                    <a:pt x="2749" y="1"/>
                    <a:pt x="2640" y="128"/>
                    <a:pt x="2630" y="282"/>
                  </a:cubicBezTo>
                  <a:cubicBezTo>
                    <a:pt x="2630" y="324"/>
                    <a:pt x="2467" y="4490"/>
                    <a:pt x="102" y="7523"/>
                  </a:cubicBezTo>
                  <a:cubicBezTo>
                    <a:pt x="0" y="7650"/>
                    <a:pt x="24" y="7832"/>
                    <a:pt x="150" y="7931"/>
                  </a:cubicBezTo>
                  <a:cubicBezTo>
                    <a:pt x="206" y="7972"/>
                    <a:pt x="266" y="7992"/>
                    <a:pt x="327" y="7992"/>
                  </a:cubicBezTo>
                  <a:cubicBezTo>
                    <a:pt x="417" y="7992"/>
                    <a:pt x="501" y="7954"/>
                    <a:pt x="557" y="7879"/>
                  </a:cubicBezTo>
                  <a:cubicBezTo>
                    <a:pt x="3043" y="4692"/>
                    <a:pt x="3207" y="479"/>
                    <a:pt x="3211" y="300"/>
                  </a:cubicBezTo>
                  <a:cubicBezTo>
                    <a:pt x="3216" y="142"/>
                    <a:pt x="3094" y="6"/>
                    <a:pt x="2930" y="1"/>
                  </a:cubicBezTo>
                  <a:cubicBezTo>
                    <a:pt x="2924" y="1"/>
                    <a:pt x="2918" y="1"/>
                    <a:pt x="2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5035631" y="2731996"/>
              <a:ext cx="166260" cy="120425"/>
            </a:xfrm>
            <a:custGeom>
              <a:avLst/>
              <a:gdLst/>
              <a:ahLst/>
              <a:cxnLst/>
              <a:rect l="l" t="t" r="r" b="b"/>
              <a:pathLst>
                <a:path w="8147" h="5901" extrusionOk="0">
                  <a:moveTo>
                    <a:pt x="7818" y="1"/>
                  </a:moveTo>
                  <a:cubicBezTo>
                    <a:pt x="7707" y="1"/>
                    <a:pt x="7600" y="65"/>
                    <a:pt x="7551" y="175"/>
                  </a:cubicBezTo>
                  <a:cubicBezTo>
                    <a:pt x="7528" y="223"/>
                    <a:pt x="5332" y="4993"/>
                    <a:pt x="282" y="5320"/>
                  </a:cubicBezTo>
                  <a:cubicBezTo>
                    <a:pt x="122" y="5330"/>
                    <a:pt x="1" y="5470"/>
                    <a:pt x="10" y="5629"/>
                  </a:cubicBezTo>
                  <a:cubicBezTo>
                    <a:pt x="19" y="5784"/>
                    <a:pt x="150" y="5901"/>
                    <a:pt x="300" y="5901"/>
                  </a:cubicBezTo>
                  <a:lnTo>
                    <a:pt x="319" y="5901"/>
                  </a:lnTo>
                  <a:cubicBezTo>
                    <a:pt x="5725" y="5545"/>
                    <a:pt x="8056" y="461"/>
                    <a:pt x="8080" y="410"/>
                  </a:cubicBezTo>
                  <a:cubicBezTo>
                    <a:pt x="8146" y="264"/>
                    <a:pt x="8080" y="91"/>
                    <a:pt x="7935" y="26"/>
                  </a:cubicBezTo>
                  <a:cubicBezTo>
                    <a:pt x="7897" y="9"/>
                    <a:pt x="7857" y="1"/>
                    <a:pt x="7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4913431" y="2812258"/>
              <a:ext cx="185749" cy="126812"/>
            </a:xfrm>
            <a:custGeom>
              <a:avLst/>
              <a:gdLst/>
              <a:ahLst/>
              <a:cxnLst/>
              <a:rect l="l" t="t" r="r" b="b"/>
              <a:pathLst>
                <a:path w="9102" h="6214" extrusionOk="0">
                  <a:moveTo>
                    <a:pt x="335" y="1"/>
                  </a:moveTo>
                  <a:cubicBezTo>
                    <a:pt x="280" y="1"/>
                    <a:pt x="224" y="16"/>
                    <a:pt x="175" y="49"/>
                  </a:cubicBezTo>
                  <a:cubicBezTo>
                    <a:pt x="39" y="133"/>
                    <a:pt x="1" y="311"/>
                    <a:pt x="91" y="447"/>
                  </a:cubicBezTo>
                  <a:cubicBezTo>
                    <a:pt x="3503" y="5722"/>
                    <a:pt x="7150" y="6213"/>
                    <a:pt x="8394" y="6213"/>
                  </a:cubicBezTo>
                  <a:cubicBezTo>
                    <a:pt x="8652" y="6213"/>
                    <a:pt x="8807" y="6190"/>
                    <a:pt x="8835" y="6185"/>
                  </a:cubicBezTo>
                  <a:cubicBezTo>
                    <a:pt x="8994" y="6167"/>
                    <a:pt x="9101" y="6017"/>
                    <a:pt x="9083" y="5858"/>
                  </a:cubicBezTo>
                  <a:cubicBezTo>
                    <a:pt x="9062" y="5714"/>
                    <a:pt x="8937" y="5611"/>
                    <a:pt x="8798" y="5611"/>
                  </a:cubicBezTo>
                  <a:cubicBezTo>
                    <a:pt x="8784" y="5611"/>
                    <a:pt x="8769" y="5612"/>
                    <a:pt x="8755" y="5615"/>
                  </a:cubicBezTo>
                  <a:cubicBezTo>
                    <a:pt x="8748" y="5615"/>
                    <a:pt x="8644" y="5628"/>
                    <a:pt x="8460" y="5628"/>
                  </a:cubicBezTo>
                  <a:cubicBezTo>
                    <a:pt x="7430" y="5628"/>
                    <a:pt x="3877" y="5232"/>
                    <a:pt x="577" y="133"/>
                  </a:cubicBezTo>
                  <a:cubicBezTo>
                    <a:pt x="521" y="47"/>
                    <a:pt x="429" y="1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4861188" y="2788545"/>
              <a:ext cx="117915" cy="153771"/>
            </a:xfrm>
            <a:custGeom>
              <a:avLst/>
              <a:gdLst/>
              <a:ahLst/>
              <a:cxnLst/>
              <a:rect l="l" t="t" r="r" b="b"/>
              <a:pathLst>
                <a:path w="5778" h="7535" extrusionOk="0">
                  <a:moveTo>
                    <a:pt x="326" y="1"/>
                  </a:moveTo>
                  <a:cubicBezTo>
                    <a:pt x="294" y="1"/>
                    <a:pt x="262" y="6"/>
                    <a:pt x="230" y="17"/>
                  </a:cubicBezTo>
                  <a:cubicBezTo>
                    <a:pt x="80" y="68"/>
                    <a:pt x="0" y="232"/>
                    <a:pt x="52" y="386"/>
                  </a:cubicBezTo>
                  <a:cubicBezTo>
                    <a:pt x="1826" y="5485"/>
                    <a:pt x="5164" y="7418"/>
                    <a:pt x="5304" y="7498"/>
                  </a:cubicBezTo>
                  <a:cubicBezTo>
                    <a:pt x="5352" y="7520"/>
                    <a:pt x="5398" y="7535"/>
                    <a:pt x="5445" y="7535"/>
                  </a:cubicBezTo>
                  <a:cubicBezTo>
                    <a:pt x="5548" y="7535"/>
                    <a:pt x="5646" y="7479"/>
                    <a:pt x="5698" y="7386"/>
                  </a:cubicBezTo>
                  <a:cubicBezTo>
                    <a:pt x="5777" y="7245"/>
                    <a:pt x="5730" y="7071"/>
                    <a:pt x="5590" y="6992"/>
                  </a:cubicBezTo>
                  <a:cubicBezTo>
                    <a:pt x="5557" y="6973"/>
                    <a:pt x="2299" y="5077"/>
                    <a:pt x="600" y="195"/>
                  </a:cubicBezTo>
                  <a:cubicBezTo>
                    <a:pt x="559" y="76"/>
                    <a:pt x="448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4586625" y="2870114"/>
              <a:ext cx="185361" cy="27897"/>
            </a:xfrm>
            <a:custGeom>
              <a:avLst/>
              <a:gdLst/>
              <a:ahLst/>
              <a:cxnLst/>
              <a:rect l="l" t="t" r="r" b="b"/>
              <a:pathLst>
                <a:path w="9083" h="1367" extrusionOk="0">
                  <a:moveTo>
                    <a:pt x="4058" y="1"/>
                  </a:moveTo>
                  <a:cubicBezTo>
                    <a:pt x="2772" y="1"/>
                    <a:pt x="1405" y="204"/>
                    <a:pt x="202" y="814"/>
                  </a:cubicBezTo>
                  <a:cubicBezTo>
                    <a:pt x="61" y="889"/>
                    <a:pt x="1" y="1062"/>
                    <a:pt x="76" y="1207"/>
                  </a:cubicBezTo>
                  <a:cubicBezTo>
                    <a:pt x="128" y="1304"/>
                    <a:pt x="230" y="1366"/>
                    <a:pt x="333" y="1366"/>
                  </a:cubicBezTo>
                  <a:cubicBezTo>
                    <a:pt x="380" y="1366"/>
                    <a:pt x="422" y="1356"/>
                    <a:pt x="465" y="1333"/>
                  </a:cubicBezTo>
                  <a:cubicBezTo>
                    <a:pt x="1561" y="776"/>
                    <a:pt x="2830" y="591"/>
                    <a:pt x="4037" y="591"/>
                  </a:cubicBezTo>
                  <a:cubicBezTo>
                    <a:pt x="6456" y="591"/>
                    <a:pt x="8625" y="1337"/>
                    <a:pt x="8656" y="1347"/>
                  </a:cubicBezTo>
                  <a:cubicBezTo>
                    <a:pt x="8689" y="1359"/>
                    <a:pt x="8722" y="1365"/>
                    <a:pt x="8755" y="1365"/>
                  </a:cubicBezTo>
                  <a:cubicBezTo>
                    <a:pt x="8874" y="1365"/>
                    <a:pt x="8986" y="1290"/>
                    <a:pt x="9027" y="1170"/>
                  </a:cubicBezTo>
                  <a:cubicBezTo>
                    <a:pt x="9083" y="1019"/>
                    <a:pt x="9003" y="855"/>
                    <a:pt x="8848" y="799"/>
                  </a:cubicBezTo>
                  <a:cubicBezTo>
                    <a:pt x="8713" y="753"/>
                    <a:pt x="6535" y="1"/>
                    <a:pt x="4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4672521" y="2930418"/>
              <a:ext cx="53039" cy="169239"/>
            </a:xfrm>
            <a:custGeom>
              <a:avLst/>
              <a:gdLst/>
              <a:ahLst/>
              <a:cxnLst/>
              <a:rect l="l" t="t" r="r" b="b"/>
              <a:pathLst>
                <a:path w="2599" h="8293" extrusionOk="0">
                  <a:moveTo>
                    <a:pt x="2267" y="0"/>
                  </a:moveTo>
                  <a:cubicBezTo>
                    <a:pt x="2160" y="0"/>
                    <a:pt x="2059" y="59"/>
                    <a:pt x="2009" y="162"/>
                  </a:cubicBezTo>
                  <a:cubicBezTo>
                    <a:pt x="1925" y="326"/>
                    <a:pt x="0" y="4225"/>
                    <a:pt x="599" y="8045"/>
                  </a:cubicBezTo>
                  <a:cubicBezTo>
                    <a:pt x="623" y="8190"/>
                    <a:pt x="750" y="8292"/>
                    <a:pt x="890" y="8292"/>
                  </a:cubicBezTo>
                  <a:cubicBezTo>
                    <a:pt x="903" y="8292"/>
                    <a:pt x="918" y="8288"/>
                    <a:pt x="932" y="8288"/>
                  </a:cubicBezTo>
                  <a:cubicBezTo>
                    <a:pt x="1091" y="8264"/>
                    <a:pt x="1199" y="8115"/>
                    <a:pt x="1175" y="7955"/>
                  </a:cubicBezTo>
                  <a:cubicBezTo>
                    <a:pt x="605" y="4323"/>
                    <a:pt x="2504" y="462"/>
                    <a:pt x="2524" y="419"/>
                  </a:cubicBezTo>
                  <a:cubicBezTo>
                    <a:pt x="2599" y="279"/>
                    <a:pt x="2537" y="105"/>
                    <a:pt x="2397" y="30"/>
                  </a:cubicBezTo>
                  <a:cubicBezTo>
                    <a:pt x="2355" y="10"/>
                    <a:pt x="2310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4711785" y="2991987"/>
              <a:ext cx="60202" cy="123261"/>
            </a:xfrm>
            <a:custGeom>
              <a:avLst/>
              <a:gdLst/>
              <a:ahLst/>
              <a:cxnLst/>
              <a:rect l="l" t="t" r="r" b="b"/>
              <a:pathLst>
                <a:path w="2950" h="6040" extrusionOk="0">
                  <a:moveTo>
                    <a:pt x="1088" y="0"/>
                  </a:moveTo>
                  <a:cubicBezTo>
                    <a:pt x="951" y="0"/>
                    <a:pt x="829" y="93"/>
                    <a:pt x="801" y="234"/>
                  </a:cubicBezTo>
                  <a:cubicBezTo>
                    <a:pt x="768" y="403"/>
                    <a:pt x="1" y="4372"/>
                    <a:pt x="2462" y="5988"/>
                  </a:cubicBezTo>
                  <a:cubicBezTo>
                    <a:pt x="2509" y="6020"/>
                    <a:pt x="2566" y="6039"/>
                    <a:pt x="2622" y="6039"/>
                  </a:cubicBezTo>
                  <a:cubicBezTo>
                    <a:pt x="2715" y="6039"/>
                    <a:pt x="2809" y="5992"/>
                    <a:pt x="2866" y="5908"/>
                  </a:cubicBezTo>
                  <a:cubicBezTo>
                    <a:pt x="2950" y="5772"/>
                    <a:pt x="2912" y="5590"/>
                    <a:pt x="2781" y="5506"/>
                  </a:cubicBezTo>
                  <a:cubicBezTo>
                    <a:pt x="647" y="4106"/>
                    <a:pt x="1362" y="384"/>
                    <a:pt x="1367" y="347"/>
                  </a:cubicBezTo>
                  <a:cubicBezTo>
                    <a:pt x="1399" y="187"/>
                    <a:pt x="1297" y="38"/>
                    <a:pt x="1142" y="5"/>
                  </a:cubicBezTo>
                  <a:cubicBezTo>
                    <a:pt x="1124" y="2"/>
                    <a:pt x="1106" y="0"/>
                    <a:pt x="1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4807781" y="3018129"/>
              <a:ext cx="130057" cy="78651"/>
            </a:xfrm>
            <a:custGeom>
              <a:avLst/>
              <a:gdLst/>
              <a:ahLst/>
              <a:cxnLst/>
              <a:rect l="l" t="t" r="r" b="b"/>
              <a:pathLst>
                <a:path w="6373" h="3854" extrusionOk="0">
                  <a:moveTo>
                    <a:pt x="328" y="1"/>
                  </a:moveTo>
                  <a:cubicBezTo>
                    <a:pt x="278" y="1"/>
                    <a:pt x="229" y="13"/>
                    <a:pt x="184" y="40"/>
                  </a:cubicBezTo>
                  <a:cubicBezTo>
                    <a:pt x="48" y="124"/>
                    <a:pt x="1" y="297"/>
                    <a:pt x="81" y="437"/>
                  </a:cubicBezTo>
                  <a:cubicBezTo>
                    <a:pt x="146" y="545"/>
                    <a:pt x="1677" y="3073"/>
                    <a:pt x="6007" y="3849"/>
                  </a:cubicBezTo>
                  <a:cubicBezTo>
                    <a:pt x="6020" y="3854"/>
                    <a:pt x="6040" y="3854"/>
                    <a:pt x="6059" y="3854"/>
                  </a:cubicBezTo>
                  <a:cubicBezTo>
                    <a:pt x="6195" y="3854"/>
                    <a:pt x="6316" y="3756"/>
                    <a:pt x="6344" y="3616"/>
                  </a:cubicBezTo>
                  <a:cubicBezTo>
                    <a:pt x="6372" y="3461"/>
                    <a:pt x="6264" y="3311"/>
                    <a:pt x="6110" y="3279"/>
                  </a:cubicBezTo>
                  <a:cubicBezTo>
                    <a:pt x="2060" y="2553"/>
                    <a:pt x="595" y="166"/>
                    <a:pt x="582" y="142"/>
                  </a:cubicBezTo>
                  <a:cubicBezTo>
                    <a:pt x="525" y="51"/>
                    <a:pt x="427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4898452" y="3002313"/>
              <a:ext cx="102344" cy="164525"/>
            </a:xfrm>
            <a:custGeom>
              <a:avLst/>
              <a:gdLst/>
              <a:ahLst/>
              <a:cxnLst/>
              <a:rect l="l" t="t" r="r" b="b"/>
              <a:pathLst>
                <a:path w="5015" h="8062" extrusionOk="0">
                  <a:moveTo>
                    <a:pt x="291" y="0"/>
                  </a:moveTo>
                  <a:cubicBezTo>
                    <a:pt x="131" y="0"/>
                    <a:pt x="0" y="130"/>
                    <a:pt x="0" y="290"/>
                  </a:cubicBezTo>
                  <a:cubicBezTo>
                    <a:pt x="0" y="360"/>
                    <a:pt x="24" y="2073"/>
                    <a:pt x="2636" y="3258"/>
                  </a:cubicBezTo>
                  <a:cubicBezTo>
                    <a:pt x="3409" y="3609"/>
                    <a:pt x="3914" y="4095"/>
                    <a:pt x="4133" y="4713"/>
                  </a:cubicBezTo>
                  <a:cubicBezTo>
                    <a:pt x="4485" y="5683"/>
                    <a:pt x="4096" y="6843"/>
                    <a:pt x="3708" y="7644"/>
                  </a:cubicBezTo>
                  <a:cubicBezTo>
                    <a:pt x="3638" y="7785"/>
                    <a:pt x="3699" y="7958"/>
                    <a:pt x="3839" y="8027"/>
                  </a:cubicBezTo>
                  <a:cubicBezTo>
                    <a:pt x="3881" y="8051"/>
                    <a:pt x="3923" y="8061"/>
                    <a:pt x="3965" y="8061"/>
                  </a:cubicBezTo>
                  <a:cubicBezTo>
                    <a:pt x="4073" y="8061"/>
                    <a:pt x="4176" y="7999"/>
                    <a:pt x="4228" y="7897"/>
                  </a:cubicBezTo>
                  <a:cubicBezTo>
                    <a:pt x="4864" y="6586"/>
                    <a:pt x="5014" y="5449"/>
                    <a:pt x="4682" y="4517"/>
                  </a:cubicBezTo>
                  <a:cubicBezTo>
                    <a:pt x="4401" y="3749"/>
                    <a:pt x="3796" y="3146"/>
                    <a:pt x="2875" y="2729"/>
                  </a:cubicBezTo>
                  <a:cubicBezTo>
                    <a:pt x="633" y="1713"/>
                    <a:pt x="581" y="351"/>
                    <a:pt x="581" y="290"/>
                  </a:cubicBezTo>
                  <a:cubicBezTo>
                    <a:pt x="576" y="130"/>
                    <a:pt x="449" y="5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4950246" y="3047659"/>
              <a:ext cx="134792" cy="160627"/>
            </a:xfrm>
            <a:custGeom>
              <a:avLst/>
              <a:gdLst/>
              <a:ahLst/>
              <a:cxnLst/>
              <a:rect l="l" t="t" r="r" b="b"/>
              <a:pathLst>
                <a:path w="6605" h="7871" extrusionOk="0">
                  <a:moveTo>
                    <a:pt x="5836" y="0"/>
                  </a:moveTo>
                  <a:cubicBezTo>
                    <a:pt x="5827" y="0"/>
                    <a:pt x="5818" y="1"/>
                    <a:pt x="5808" y="2"/>
                  </a:cubicBezTo>
                  <a:cubicBezTo>
                    <a:pt x="5650" y="15"/>
                    <a:pt x="5533" y="160"/>
                    <a:pt x="5551" y="319"/>
                  </a:cubicBezTo>
                  <a:cubicBezTo>
                    <a:pt x="5556" y="367"/>
                    <a:pt x="5983" y="5230"/>
                    <a:pt x="229" y="7304"/>
                  </a:cubicBezTo>
                  <a:cubicBezTo>
                    <a:pt x="79" y="7360"/>
                    <a:pt x="0" y="7524"/>
                    <a:pt x="56" y="7678"/>
                  </a:cubicBezTo>
                  <a:cubicBezTo>
                    <a:pt x="98" y="7795"/>
                    <a:pt x="210" y="7870"/>
                    <a:pt x="327" y="7870"/>
                  </a:cubicBezTo>
                  <a:cubicBezTo>
                    <a:pt x="360" y="7870"/>
                    <a:pt x="393" y="7861"/>
                    <a:pt x="426" y="7851"/>
                  </a:cubicBezTo>
                  <a:cubicBezTo>
                    <a:pt x="6605" y="5623"/>
                    <a:pt x="6132" y="315"/>
                    <a:pt x="6128" y="259"/>
                  </a:cubicBezTo>
                  <a:cubicBezTo>
                    <a:pt x="6110" y="109"/>
                    <a:pt x="5980" y="0"/>
                    <a:pt x="5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4904656" y="3196368"/>
              <a:ext cx="126220" cy="63896"/>
            </a:xfrm>
            <a:custGeom>
              <a:avLst/>
              <a:gdLst/>
              <a:ahLst/>
              <a:cxnLst/>
              <a:rect l="l" t="t" r="r" b="b"/>
              <a:pathLst>
                <a:path w="6185" h="3131" extrusionOk="0">
                  <a:moveTo>
                    <a:pt x="5864" y="1"/>
                  </a:moveTo>
                  <a:cubicBezTo>
                    <a:pt x="5792" y="1"/>
                    <a:pt x="5720" y="28"/>
                    <a:pt x="5665" y="82"/>
                  </a:cubicBezTo>
                  <a:cubicBezTo>
                    <a:pt x="5646" y="101"/>
                    <a:pt x="3863" y="1791"/>
                    <a:pt x="253" y="2559"/>
                  </a:cubicBezTo>
                  <a:cubicBezTo>
                    <a:pt x="99" y="2591"/>
                    <a:pt x="1" y="2746"/>
                    <a:pt x="33" y="2900"/>
                  </a:cubicBezTo>
                  <a:cubicBezTo>
                    <a:pt x="61" y="3036"/>
                    <a:pt x="184" y="3130"/>
                    <a:pt x="314" y="3130"/>
                  </a:cubicBezTo>
                  <a:cubicBezTo>
                    <a:pt x="338" y="3130"/>
                    <a:pt x="357" y="3130"/>
                    <a:pt x="375" y="3125"/>
                  </a:cubicBezTo>
                  <a:cubicBezTo>
                    <a:pt x="4157" y="2320"/>
                    <a:pt x="5992" y="574"/>
                    <a:pt x="6067" y="499"/>
                  </a:cubicBezTo>
                  <a:cubicBezTo>
                    <a:pt x="6184" y="387"/>
                    <a:pt x="6184" y="204"/>
                    <a:pt x="6076" y="91"/>
                  </a:cubicBezTo>
                  <a:cubicBezTo>
                    <a:pt x="6019" y="31"/>
                    <a:pt x="5941" y="1"/>
                    <a:pt x="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4874453" y="3315732"/>
              <a:ext cx="68243" cy="107588"/>
            </a:xfrm>
            <a:custGeom>
              <a:avLst/>
              <a:gdLst/>
              <a:ahLst/>
              <a:cxnLst/>
              <a:rect l="l" t="t" r="r" b="b"/>
              <a:pathLst>
                <a:path w="3344" h="5272" extrusionOk="0">
                  <a:moveTo>
                    <a:pt x="3018" y="1"/>
                  </a:moveTo>
                  <a:cubicBezTo>
                    <a:pt x="2939" y="1"/>
                    <a:pt x="2861" y="34"/>
                    <a:pt x="2805" y="99"/>
                  </a:cubicBezTo>
                  <a:cubicBezTo>
                    <a:pt x="2688" y="231"/>
                    <a:pt x="1" y="3297"/>
                    <a:pt x="141" y="5010"/>
                  </a:cubicBezTo>
                  <a:cubicBezTo>
                    <a:pt x="156" y="5159"/>
                    <a:pt x="282" y="5272"/>
                    <a:pt x="432" y="5272"/>
                  </a:cubicBezTo>
                  <a:lnTo>
                    <a:pt x="456" y="5272"/>
                  </a:lnTo>
                  <a:cubicBezTo>
                    <a:pt x="614" y="5258"/>
                    <a:pt x="737" y="5118"/>
                    <a:pt x="722" y="4958"/>
                  </a:cubicBezTo>
                  <a:cubicBezTo>
                    <a:pt x="619" y="3746"/>
                    <a:pt x="2501" y="1316"/>
                    <a:pt x="3237" y="483"/>
                  </a:cubicBezTo>
                  <a:cubicBezTo>
                    <a:pt x="3343" y="365"/>
                    <a:pt x="3334" y="179"/>
                    <a:pt x="3213" y="76"/>
                  </a:cubicBezTo>
                  <a:cubicBezTo>
                    <a:pt x="3156" y="26"/>
                    <a:pt x="3087" y="1"/>
                    <a:pt x="3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4902268" y="3374158"/>
              <a:ext cx="29264" cy="93956"/>
            </a:xfrm>
            <a:custGeom>
              <a:avLst/>
              <a:gdLst/>
              <a:ahLst/>
              <a:cxnLst/>
              <a:rect l="l" t="t" r="r" b="b"/>
              <a:pathLst>
                <a:path w="1434" h="4604" extrusionOk="0">
                  <a:moveTo>
                    <a:pt x="1104" y="0"/>
                  </a:moveTo>
                  <a:cubicBezTo>
                    <a:pt x="987" y="0"/>
                    <a:pt x="881" y="71"/>
                    <a:pt x="834" y="185"/>
                  </a:cubicBezTo>
                  <a:cubicBezTo>
                    <a:pt x="801" y="270"/>
                    <a:pt x="1" y="2324"/>
                    <a:pt x="202" y="4347"/>
                  </a:cubicBezTo>
                  <a:cubicBezTo>
                    <a:pt x="216" y="4496"/>
                    <a:pt x="342" y="4604"/>
                    <a:pt x="487" y="4604"/>
                  </a:cubicBezTo>
                  <a:lnTo>
                    <a:pt x="520" y="4604"/>
                  </a:lnTo>
                  <a:cubicBezTo>
                    <a:pt x="679" y="4590"/>
                    <a:pt x="796" y="4446"/>
                    <a:pt x="778" y="4286"/>
                  </a:cubicBezTo>
                  <a:cubicBezTo>
                    <a:pt x="591" y="2409"/>
                    <a:pt x="1368" y="419"/>
                    <a:pt x="1372" y="395"/>
                  </a:cubicBezTo>
                  <a:cubicBezTo>
                    <a:pt x="1433" y="250"/>
                    <a:pt x="1358" y="82"/>
                    <a:pt x="1213" y="21"/>
                  </a:cubicBezTo>
                  <a:cubicBezTo>
                    <a:pt x="1177" y="7"/>
                    <a:pt x="1140" y="0"/>
                    <a:pt x="1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4861963" y="2372987"/>
              <a:ext cx="28285" cy="27938"/>
            </a:xfrm>
            <a:custGeom>
              <a:avLst/>
              <a:gdLst/>
              <a:ahLst/>
              <a:cxnLst/>
              <a:rect l="l" t="t" r="r" b="b"/>
              <a:pathLst>
                <a:path w="1386" h="1369" extrusionOk="0">
                  <a:moveTo>
                    <a:pt x="318" y="0"/>
                  </a:moveTo>
                  <a:cubicBezTo>
                    <a:pt x="247" y="0"/>
                    <a:pt x="176" y="26"/>
                    <a:pt x="122" y="77"/>
                  </a:cubicBezTo>
                  <a:cubicBezTo>
                    <a:pt x="5" y="185"/>
                    <a:pt x="1" y="372"/>
                    <a:pt x="107" y="489"/>
                  </a:cubicBezTo>
                  <a:lnTo>
                    <a:pt x="852" y="1276"/>
                  </a:lnTo>
                  <a:cubicBezTo>
                    <a:pt x="908" y="1336"/>
                    <a:pt x="988" y="1369"/>
                    <a:pt x="1062" y="1369"/>
                  </a:cubicBezTo>
                  <a:cubicBezTo>
                    <a:pt x="1133" y="1369"/>
                    <a:pt x="1208" y="1341"/>
                    <a:pt x="1265" y="1290"/>
                  </a:cubicBezTo>
                  <a:cubicBezTo>
                    <a:pt x="1377" y="1182"/>
                    <a:pt x="1386" y="995"/>
                    <a:pt x="1273" y="883"/>
                  </a:cubicBezTo>
                  <a:lnTo>
                    <a:pt x="529" y="92"/>
                  </a:lnTo>
                  <a:cubicBezTo>
                    <a:pt x="473" y="31"/>
                    <a:pt x="395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4920880" y="2372987"/>
              <a:ext cx="28326" cy="27938"/>
            </a:xfrm>
            <a:custGeom>
              <a:avLst/>
              <a:gdLst/>
              <a:ahLst/>
              <a:cxnLst/>
              <a:rect l="l" t="t" r="r" b="b"/>
              <a:pathLst>
                <a:path w="1388" h="1369" extrusionOk="0">
                  <a:moveTo>
                    <a:pt x="1067" y="0"/>
                  </a:moveTo>
                  <a:cubicBezTo>
                    <a:pt x="990" y="0"/>
                    <a:pt x="912" y="31"/>
                    <a:pt x="854" y="92"/>
                  </a:cubicBezTo>
                  <a:lnTo>
                    <a:pt x="109" y="883"/>
                  </a:lnTo>
                  <a:cubicBezTo>
                    <a:pt x="1" y="995"/>
                    <a:pt x="7" y="1182"/>
                    <a:pt x="123" y="1290"/>
                  </a:cubicBezTo>
                  <a:cubicBezTo>
                    <a:pt x="180" y="1341"/>
                    <a:pt x="249" y="1369"/>
                    <a:pt x="325" y="1369"/>
                  </a:cubicBezTo>
                  <a:cubicBezTo>
                    <a:pt x="400" y="1369"/>
                    <a:pt x="478" y="1336"/>
                    <a:pt x="535" y="1276"/>
                  </a:cubicBezTo>
                  <a:lnTo>
                    <a:pt x="1279" y="489"/>
                  </a:lnTo>
                  <a:cubicBezTo>
                    <a:pt x="1387" y="372"/>
                    <a:pt x="1383" y="185"/>
                    <a:pt x="1265" y="77"/>
                  </a:cubicBezTo>
                  <a:cubicBezTo>
                    <a:pt x="1209" y="26"/>
                    <a:pt x="1138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4876473" y="2199768"/>
              <a:ext cx="46366" cy="123506"/>
            </a:xfrm>
            <a:custGeom>
              <a:avLst/>
              <a:gdLst/>
              <a:ahLst/>
              <a:cxnLst/>
              <a:rect l="l" t="t" r="r" b="b"/>
              <a:pathLst>
                <a:path w="2272" h="6052" extrusionOk="0">
                  <a:moveTo>
                    <a:pt x="832" y="1"/>
                  </a:moveTo>
                  <a:cubicBezTo>
                    <a:pt x="761" y="1"/>
                    <a:pt x="689" y="26"/>
                    <a:pt x="632" y="78"/>
                  </a:cubicBezTo>
                  <a:cubicBezTo>
                    <a:pt x="515" y="190"/>
                    <a:pt x="511" y="374"/>
                    <a:pt x="623" y="490"/>
                  </a:cubicBezTo>
                  <a:cubicBezTo>
                    <a:pt x="670" y="538"/>
                    <a:pt x="1742" y="1703"/>
                    <a:pt x="979" y="2967"/>
                  </a:cubicBezTo>
                  <a:cubicBezTo>
                    <a:pt x="1" y="4596"/>
                    <a:pt x="956" y="5883"/>
                    <a:pt x="997" y="5939"/>
                  </a:cubicBezTo>
                  <a:cubicBezTo>
                    <a:pt x="1053" y="6015"/>
                    <a:pt x="1143" y="6052"/>
                    <a:pt x="1228" y="6052"/>
                  </a:cubicBezTo>
                  <a:cubicBezTo>
                    <a:pt x="1288" y="6052"/>
                    <a:pt x="1353" y="6033"/>
                    <a:pt x="1405" y="5991"/>
                  </a:cubicBezTo>
                  <a:cubicBezTo>
                    <a:pt x="1531" y="5892"/>
                    <a:pt x="1555" y="5710"/>
                    <a:pt x="1461" y="5583"/>
                  </a:cubicBezTo>
                  <a:cubicBezTo>
                    <a:pt x="1452" y="5574"/>
                    <a:pt x="698" y="4563"/>
                    <a:pt x="1475" y="3267"/>
                  </a:cubicBezTo>
                  <a:cubicBezTo>
                    <a:pt x="2271" y="1947"/>
                    <a:pt x="1541" y="612"/>
                    <a:pt x="1040" y="88"/>
                  </a:cubicBezTo>
                  <a:cubicBezTo>
                    <a:pt x="984" y="30"/>
                    <a:pt x="908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96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Gameplay</a:t>
            </a:r>
            <a:endParaRPr/>
          </a:p>
        </p:txBody>
      </p:sp>
      <p:sp>
        <p:nvSpPr>
          <p:cNvPr id="483" name="Google Shape;483;p29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42177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600" b="1" dirty="0">
                <a:latin typeface="Irish Grover"/>
                <a:ea typeface="Irish Grover"/>
                <a:cs typeface="Irish Grover"/>
                <a:sym typeface="Irish Grover"/>
              </a:rPr>
              <a:t>The Rules of Quidditch:</a:t>
            </a:r>
            <a:endParaRPr sz="1600" b="1" dirty="0">
              <a:latin typeface="Irish Grover"/>
              <a:ea typeface="Irish Grover"/>
              <a:cs typeface="Irish Grover"/>
              <a:sym typeface="Irish Grov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✦ Score 10 points by throwing the </a:t>
            </a:r>
            <a:r>
              <a:rPr lang="en" sz="1600" dirty="0" err="1"/>
              <a:t>Quaffle</a:t>
            </a:r>
            <a:r>
              <a:rPr lang="en" sz="1600" dirty="0"/>
              <a:t> into the goalpost.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✦ Immediately get 150 points for catching the Snitch and end the game.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/>
              <a:t>✦ Avoid Bludgers (you don’t have to but you should).</a:t>
            </a:r>
            <a:endParaRPr sz="1600" dirty="0"/>
          </a:p>
        </p:txBody>
      </p:sp>
      <p:sp>
        <p:nvSpPr>
          <p:cNvPr id="484" name="Google Shape;484;p29"/>
          <p:cNvSpPr/>
          <p:nvPr/>
        </p:nvSpPr>
        <p:spPr>
          <a:xfrm>
            <a:off x="5894623" y="238778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9"/>
          <p:cNvSpPr/>
          <p:nvPr/>
        </p:nvSpPr>
        <p:spPr>
          <a:xfrm>
            <a:off x="4937625" y="988650"/>
            <a:ext cx="3964800" cy="3166200"/>
          </a:xfrm>
          <a:prstGeom prst="horizontalScroll">
            <a:avLst>
              <a:gd name="adj" fmla="val 12500"/>
            </a:avLst>
          </a:prstGeom>
          <a:solidFill>
            <a:srgbClr val="FFF2CC"/>
          </a:solidFill>
          <a:ln w="9525" cap="flat" cmpd="sng">
            <a:solidFill>
              <a:srgbClr val="CCA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 flipH="1">
            <a:off x="2196289" y="3681316"/>
            <a:ext cx="1012201" cy="1283026"/>
            <a:chOff x="1765697" y="3317589"/>
            <a:chExt cx="918929" cy="1164799"/>
          </a:xfrm>
        </p:grpSpPr>
        <p:sp>
          <p:nvSpPr>
            <p:cNvPr id="487" name="Google Shape;487;p29"/>
            <p:cNvSpPr/>
            <p:nvPr/>
          </p:nvSpPr>
          <p:spPr>
            <a:xfrm>
              <a:off x="1855775" y="3597988"/>
              <a:ext cx="623082" cy="819728"/>
            </a:xfrm>
            <a:custGeom>
              <a:avLst/>
              <a:gdLst/>
              <a:ahLst/>
              <a:cxnLst/>
              <a:rect l="l" t="t" r="r" b="b"/>
              <a:pathLst>
                <a:path w="30532" h="40168" extrusionOk="0">
                  <a:moveTo>
                    <a:pt x="24644" y="574"/>
                  </a:moveTo>
                  <a:cubicBezTo>
                    <a:pt x="25257" y="574"/>
                    <a:pt x="25838" y="740"/>
                    <a:pt x="26365" y="949"/>
                  </a:cubicBezTo>
                  <a:cubicBezTo>
                    <a:pt x="28260" y="1693"/>
                    <a:pt x="29909" y="3743"/>
                    <a:pt x="29038" y="6491"/>
                  </a:cubicBezTo>
                  <a:cubicBezTo>
                    <a:pt x="28087" y="9492"/>
                    <a:pt x="29023" y="11195"/>
                    <a:pt x="29056" y="11251"/>
                  </a:cubicBezTo>
                  <a:cubicBezTo>
                    <a:pt x="29062" y="11261"/>
                    <a:pt x="29511" y="12216"/>
                    <a:pt x="29131" y="13241"/>
                  </a:cubicBezTo>
                  <a:cubicBezTo>
                    <a:pt x="28841" y="14023"/>
                    <a:pt x="28148" y="14655"/>
                    <a:pt x="27067" y="15123"/>
                  </a:cubicBezTo>
                  <a:cubicBezTo>
                    <a:pt x="26968" y="15170"/>
                    <a:pt x="26899" y="15263"/>
                    <a:pt x="26893" y="15371"/>
                  </a:cubicBezTo>
                  <a:cubicBezTo>
                    <a:pt x="26688" y="18413"/>
                    <a:pt x="25555" y="19716"/>
                    <a:pt x="25545" y="19729"/>
                  </a:cubicBezTo>
                  <a:cubicBezTo>
                    <a:pt x="25484" y="19790"/>
                    <a:pt x="25461" y="19880"/>
                    <a:pt x="25475" y="19968"/>
                  </a:cubicBezTo>
                  <a:cubicBezTo>
                    <a:pt x="25475" y="19992"/>
                    <a:pt x="25845" y="22716"/>
                    <a:pt x="23453" y="26615"/>
                  </a:cubicBezTo>
                  <a:cubicBezTo>
                    <a:pt x="23373" y="26746"/>
                    <a:pt x="23406" y="26915"/>
                    <a:pt x="23533" y="27004"/>
                  </a:cubicBezTo>
                  <a:cubicBezTo>
                    <a:pt x="23996" y="27323"/>
                    <a:pt x="24240" y="27660"/>
                    <a:pt x="24287" y="28025"/>
                  </a:cubicBezTo>
                  <a:cubicBezTo>
                    <a:pt x="24384" y="28783"/>
                    <a:pt x="23617" y="29687"/>
                    <a:pt x="22872" y="30557"/>
                  </a:cubicBezTo>
                  <a:cubicBezTo>
                    <a:pt x="22466" y="31035"/>
                    <a:pt x="22049" y="31526"/>
                    <a:pt x="21744" y="32018"/>
                  </a:cubicBezTo>
                  <a:cubicBezTo>
                    <a:pt x="21047" y="33155"/>
                    <a:pt x="21370" y="34615"/>
                    <a:pt x="21608" y="35678"/>
                  </a:cubicBezTo>
                  <a:cubicBezTo>
                    <a:pt x="21731" y="36212"/>
                    <a:pt x="21894" y="36942"/>
                    <a:pt x="21740" y="37035"/>
                  </a:cubicBezTo>
                  <a:cubicBezTo>
                    <a:pt x="21599" y="36951"/>
                    <a:pt x="21440" y="36272"/>
                    <a:pt x="21356" y="35907"/>
                  </a:cubicBezTo>
                  <a:cubicBezTo>
                    <a:pt x="21187" y="35187"/>
                    <a:pt x="21042" y="34569"/>
                    <a:pt x="20649" y="34410"/>
                  </a:cubicBezTo>
                  <a:cubicBezTo>
                    <a:pt x="20599" y="34389"/>
                    <a:pt x="20535" y="34374"/>
                    <a:pt x="20462" y="34374"/>
                  </a:cubicBezTo>
                  <a:cubicBezTo>
                    <a:pt x="20365" y="34374"/>
                    <a:pt x="20250" y="34402"/>
                    <a:pt x="20124" y="34485"/>
                  </a:cubicBezTo>
                  <a:cubicBezTo>
                    <a:pt x="19601" y="34835"/>
                    <a:pt x="19512" y="35884"/>
                    <a:pt x="19441" y="37448"/>
                  </a:cubicBezTo>
                  <a:cubicBezTo>
                    <a:pt x="19413" y="38061"/>
                    <a:pt x="19371" y="38964"/>
                    <a:pt x="19245" y="39236"/>
                  </a:cubicBezTo>
                  <a:cubicBezTo>
                    <a:pt x="19067" y="38983"/>
                    <a:pt x="19015" y="37892"/>
                    <a:pt x="18987" y="37288"/>
                  </a:cubicBezTo>
                  <a:cubicBezTo>
                    <a:pt x="18964" y="36736"/>
                    <a:pt x="18936" y="36216"/>
                    <a:pt x="18866" y="35814"/>
                  </a:cubicBezTo>
                  <a:cubicBezTo>
                    <a:pt x="18758" y="35201"/>
                    <a:pt x="18416" y="34971"/>
                    <a:pt x="18149" y="34883"/>
                  </a:cubicBezTo>
                  <a:cubicBezTo>
                    <a:pt x="18032" y="34850"/>
                    <a:pt x="17915" y="34831"/>
                    <a:pt x="17793" y="34831"/>
                  </a:cubicBezTo>
                  <a:cubicBezTo>
                    <a:pt x="17209" y="34831"/>
                    <a:pt x="16553" y="35215"/>
                    <a:pt x="16103" y="35659"/>
                  </a:cubicBezTo>
                  <a:cubicBezTo>
                    <a:pt x="15837" y="35922"/>
                    <a:pt x="15392" y="36413"/>
                    <a:pt x="14878" y="36979"/>
                  </a:cubicBezTo>
                  <a:cubicBezTo>
                    <a:pt x="14334" y="37584"/>
                    <a:pt x="13552" y="38450"/>
                    <a:pt x="12986" y="39016"/>
                  </a:cubicBezTo>
                  <a:cubicBezTo>
                    <a:pt x="13084" y="38843"/>
                    <a:pt x="13206" y="38632"/>
                    <a:pt x="13355" y="38374"/>
                  </a:cubicBezTo>
                  <a:cubicBezTo>
                    <a:pt x="13566" y="38024"/>
                    <a:pt x="14011" y="37513"/>
                    <a:pt x="14530" y="36923"/>
                  </a:cubicBezTo>
                  <a:cubicBezTo>
                    <a:pt x="15636" y="35669"/>
                    <a:pt x="17147" y="33946"/>
                    <a:pt x="17799" y="32083"/>
                  </a:cubicBezTo>
                  <a:cubicBezTo>
                    <a:pt x="18624" y="28142"/>
                    <a:pt x="19742" y="28118"/>
                    <a:pt x="19746" y="28118"/>
                  </a:cubicBezTo>
                  <a:lnTo>
                    <a:pt x="19746" y="28118"/>
                  </a:lnTo>
                  <a:cubicBezTo>
                    <a:pt x="19760" y="28121"/>
                    <a:pt x="19775" y="28122"/>
                    <a:pt x="19789" y="28122"/>
                  </a:cubicBezTo>
                  <a:cubicBezTo>
                    <a:pt x="19886" y="28122"/>
                    <a:pt x="19978" y="28068"/>
                    <a:pt x="20031" y="27982"/>
                  </a:cubicBezTo>
                  <a:cubicBezTo>
                    <a:pt x="20092" y="27884"/>
                    <a:pt x="20087" y="27753"/>
                    <a:pt x="20022" y="27660"/>
                  </a:cubicBezTo>
                  <a:cubicBezTo>
                    <a:pt x="19994" y="27617"/>
                    <a:pt x="19371" y="26638"/>
                    <a:pt x="19441" y="21152"/>
                  </a:cubicBezTo>
                  <a:cubicBezTo>
                    <a:pt x="19441" y="21012"/>
                    <a:pt x="19343" y="20891"/>
                    <a:pt x="19207" y="20867"/>
                  </a:cubicBezTo>
                  <a:cubicBezTo>
                    <a:pt x="19186" y="20862"/>
                    <a:pt x="19165" y="20860"/>
                    <a:pt x="19144" y="20860"/>
                  </a:cubicBezTo>
                  <a:cubicBezTo>
                    <a:pt x="19027" y="20860"/>
                    <a:pt x="18923" y="20933"/>
                    <a:pt x="18879" y="21045"/>
                  </a:cubicBezTo>
                  <a:cubicBezTo>
                    <a:pt x="17896" y="23535"/>
                    <a:pt x="15079" y="23774"/>
                    <a:pt x="15051" y="23774"/>
                  </a:cubicBezTo>
                  <a:cubicBezTo>
                    <a:pt x="14919" y="23784"/>
                    <a:pt x="14811" y="23881"/>
                    <a:pt x="14783" y="24008"/>
                  </a:cubicBezTo>
                  <a:cubicBezTo>
                    <a:pt x="14770" y="24102"/>
                    <a:pt x="14306" y="26321"/>
                    <a:pt x="11694" y="26910"/>
                  </a:cubicBezTo>
                  <a:cubicBezTo>
                    <a:pt x="9405" y="27425"/>
                    <a:pt x="9081" y="30248"/>
                    <a:pt x="8763" y="32977"/>
                  </a:cubicBezTo>
                  <a:cubicBezTo>
                    <a:pt x="8656" y="33937"/>
                    <a:pt x="8543" y="34924"/>
                    <a:pt x="8347" y="35799"/>
                  </a:cubicBezTo>
                  <a:cubicBezTo>
                    <a:pt x="8103" y="36881"/>
                    <a:pt x="7828" y="37448"/>
                    <a:pt x="7673" y="37644"/>
                  </a:cubicBezTo>
                  <a:cubicBezTo>
                    <a:pt x="7603" y="37424"/>
                    <a:pt x="7491" y="36778"/>
                    <a:pt x="7705" y="35047"/>
                  </a:cubicBezTo>
                  <a:cubicBezTo>
                    <a:pt x="8019" y="32537"/>
                    <a:pt x="7921" y="31316"/>
                    <a:pt x="7364" y="30828"/>
                  </a:cubicBezTo>
                  <a:cubicBezTo>
                    <a:pt x="7161" y="30653"/>
                    <a:pt x="6927" y="30595"/>
                    <a:pt x="6693" y="30595"/>
                  </a:cubicBezTo>
                  <a:cubicBezTo>
                    <a:pt x="6496" y="30595"/>
                    <a:pt x="6299" y="30636"/>
                    <a:pt x="6119" y="30683"/>
                  </a:cubicBezTo>
                  <a:cubicBezTo>
                    <a:pt x="4887" y="31095"/>
                    <a:pt x="3783" y="31305"/>
                    <a:pt x="3183" y="31353"/>
                  </a:cubicBezTo>
                  <a:cubicBezTo>
                    <a:pt x="3408" y="31227"/>
                    <a:pt x="3764" y="31044"/>
                    <a:pt x="4335" y="30800"/>
                  </a:cubicBezTo>
                  <a:cubicBezTo>
                    <a:pt x="5266" y="30398"/>
                    <a:pt x="6006" y="30177"/>
                    <a:pt x="6605" y="30004"/>
                  </a:cubicBezTo>
                  <a:cubicBezTo>
                    <a:pt x="8426" y="29466"/>
                    <a:pt x="8880" y="29205"/>
                    <a:pt x="8271" y="26278"/>
                  </a:cubicBezTo>
                  <a:cubicBezTo>
                    <a:pt x="7986" y="24897"/>
                    <a:pt x="8075" y="23849"/>
                    <a:pt x="8524" y="23244"/>
                  </a:cubicBezTo>
                  <a:cubicBezTo>
                    <a:pt x="8880" y="22762"/>
                    <a:pt x="9344" y="22721"/>
                    <a:pt x="9358" y="22721"/>
                  </a:cubicBezTo>
                  <a:cubicBezTo>
                    <a:pt x="9470" y="22711"/>
                    <a:pt x="9569" y="22637"/>
                    <a:pt x="9606" y="22533"/>
                  </a:cubicBezTo>
                  <a:cubicBezTo>
                    <a:pt x="9648" y="22430"/>
                    <a:pt x="9625" y="22309"/>
                    <a:pt x="9545" y="22224"/>
                  </a:cubicBezTo>
                  <a:cubicBezTo>
                    <a:pt x="9535" y="22215"/>
                    <a:pt x="9265" y="21924"/>
                    <a:pt x="9302" y="21382"/>
                  </a:cubicBezTo>
                  <a:cubicBezTo>
                    <a:pt x="9339" y="20853"/>
                    <a:pt x="9690" y="19973"/>
                    <a:pt x="11155" y="18817"/>
                  </a:cubicBezTo>
                  <a:cubicBezTo>
                    <a:pt x="11188" y="18793"/>
                    <a:pt x="11212" y="18761"/>
                    <a:pt x="11231" y="18722"/>
                  </a:cubicBezTo>
                  <a:cubicBezTo>
                    <a:pt x="12069" y="17080"/>
                    <a:pt x="13113" y="16148"/>
                    <a:pt x="13880" y="15464"/>
                  </a:cubicBezTo>
                  <a:cubicBezTo>
                    <a:pt x="14783" y="14655"/>
                    <a:pt x="15500" y="14014"/>
                    <a:pt x="14849" y="12899"/>
                  </a:cubicBezTo>
                  <a:cubicBezTo>
                    <a:pt x="14405" y="12136"/>
                    <a:pt x="13927" y="11724"/>
                    <a:pt x="13346" y="11607"/>
                  </a:cubicBezTo>
                  <a:cubicBezTo>
                    <a:pt x="13236" y="11586"/>
                    <a:pt x="13123" y="11575"/>
                    <a:pt x="13004" y="11575"/>
                  </a:cubicBezTo>
                  <a:cubicBezTo>
                    <a:pt x="12204" y="11575"/>
                    <a:pt x="11196" y="12083"/>
                    <a:pt x="9662" y="13241"/>
                  </a:cubicBezTo>
                  <a:cubicBezTo>
                    <a:pt x="8988" y="13746"/>
                    <a:pt x="8338" y="14280"/>
                    <a:pt x="7757" y="14749"/>
                  </a:cubicBezTo>
                  <a:cubicBezTo>
                    <a:pt x="6765" y="15551"/>
                    <a:pt x="5417" y="16640"/>
                    <a:pt x="5051" y="16640"/>
                  </a:cubicBezTo>
                  <a:cubicBezTo>
                    <a:pt x="5037" y="16640"/>
                    <a:pt x="5024" y="16638"/>
                    <a:pt x="5013" y="16635"/>
                  </a:cubicBezTo>
                  <a:cubicBezTo>
                    <a:pt x="5013" y="16635"/>
                    <a:pt x="5004" y="16621"/>
                    <a:pt x="5000" y="16593"/>
                  </a:cubicBezTo>
                  <a:cubicBezTo>
                    <a:pt x="4907" y="16274"/>
                    <a:pt x="5698" y="15544"/>
                    <a:pt x="6217" y="15062"/>
                  </a:cubicBezTo>
                  <a:cubicBezTo>
                    <a:pt x="7069" y="14271"/>
                    <a:pt x="7874" y="13526"/>
                    <a:pt x="7448" y="12886"/>
                  </a:cubicBezTo>
                  <a:cubicBezTo>
                    <a:pt x="7266" y="12609"/>
                    <a:pt x="6994" y="12454"/>
                    <a:pt x="6666" y="12431"/>
                  </a:cubicBezTo>
                  <a:cubicBezTo>
                    <a:pt x="6636" y="12429"/>
                    <a:pt x="6606" y="12428"/>
                    <a:pt x="6576" y="12428"/>
                  </a:cubicBezTo>
                  <a:cubicBezTo>
                    <a:pt x="5443" y="12428"/>
                    <a:pt x="3841" y="13936"/>
                    <a:pt x="2678" y="15222"/>
                  </a:cubicBezTo>
                  <a:cubicBezTo>
                    <a:pt x="2079" y="15891"/>
                    <a:pt x="1615" y="16373"/>
                    <a:pt x="1269" y="16719"/>
                  </a:cubicBezTo>
                  <a:cubicBezTo>
                    <a:pt x="1368" y="16570"/>
                    <a:pt x="1480" y="16391"/>
                    <a:pt x="1615" y="16195"/>
                  </a:cubicBezTo>
                  <a:cubicBezTo>
                    <a:pt x="3530" y="13391"/>
                    <a:pt x="9835" y="9060"/>
                    <a:pt x="13248" y="8209"/>
                  </a:cubicBezTo>
                  <a:cubicBezTo>
                    <a:pt x="13973" y="8027"/>
                    <a:pt x="14625" y="7914"/>
                    <a:pt x="15200" y="7816"/>
                  </a:cubicBezTo>
                  <a:cubicBezTo>
                    <a:pt x="17363" y="7446"/>
                    <a:pt x="18791" y="7202"/>
                    <a:pt x="20471" y="4010"/>
                  </a:cubicBezTo>
                  <a:cubicBezTo>
                    <a:pt x="21888" y="1324"/>
                    <a:pt x="23341" y="574"/>
                    <a:pt x="24644" y="574"/>
                  </a:cubicBezTo>
                  <a:close/>
                  <a:moveTo>
                    <a:pt x="24632" y="0"/>
                  </a:moveTo>
                  <a:cubicBezTo>
                    <a:pt x="22798" y="0"/>
                    <a:pt x="21285" y="1224"/>
                    <a:pt x="19961" y="3738"/>
                  </a:cubicBezTo>
                  <a:cubicBezTo>
                    <a:pt x="18406" y="6679"/>
                    <a:pt x="17237" y="6880"/>
                    <a:pt x="15102" y="7245"/>
                  </a:cubicBezTo>
                  <a:cubicBezTo>
                    <a:pt x="14517" y="7347"/>
                    <a:pt x="13856" y="7459"/>
                    <a:pt x="13108" y="7647"/>
                  </a:cubicBezTo>
                  <a:cubicBezTo>
                    <a:pt x="9526" y="8541"/>
                    <a:pt x="3151" y="12923"/>
                    <a:pt x="1137" y="15868"/>
                  </a:cubicBezTo>
                  <a:cubicBezTo>
                    <a:pt x="9" y="17520"/>
                    <a:pt x="0" y="17763"/>
                    <a:pt x="258" y="17964"/>
                  </a:cubicBezTo>
                  <a:cubicBezTo>
                    <a:pt x="312" y="18008"/>
                    <a:pt x="366" y="18050"/>
                    <a:pt x="450" y="18050"/>
                  </a:cubicBezTo>
                  <a:cubicBezTo>
                    <a:pt x="712" y="18050"/>
                    <a:pt x="1272" y="17644"/>
                    <a:pt x="3109" y="15610"/>
                  </a:cubicBezTo>
                  <a:cubicBezTo>
                    <a:pt x="5218" y="13279"/>
                    <a:pt x="6221" y="13006"/>
                    <a:pt x="6585" y="13006"/>
                  </a:cubicBezTo>
                  <a:cubicBezTo>
                    <a:pt x="6599" y="13006"/>
                    <a:pt x="6612" y="13006"/>
                    <a:pt x="6624" y="13007"/>
                  </a:cubicBezTo>
                  <a:cubicBezTo>
                    <a:pt x="6774" y="13021"/>
                    <a:pt x="6882" y="13082"/>
                    <a:pt x="6966" y="13208"/>
                  </a:cubicBezTo>
                  <a:cubicBezTo>
                    <a:pt x="7120" y="13437"/>
                    <a:pt x="6305" y="14187"/>
                    <a:pt x="5823" y="14636"/>
                  </a:cubicBezTo>
                  <a:cubicBezTo>
                    <a:pt x="5013" y="15386"/>
                    <a:pt x="4250" y="16092"/>
                    <a:pt x="4438" y="16752"/>
                  </a:cubicBezTo>
                  <a:cubicBezTo>
                    <a:pt x="4518" y="17028"/>
                    <a:pt x="4695" y="17136"/>
                    <a:pt x="4831" y="17178"/>
                  </a:cubicBezTo>
                  <a:cubicBezTo>
                    <a:pt x="4894" y="17198"/>
                    <a:pt x="4960" y="17208"/>
                    <a:pt x="5030" y="17208"/>
                  </a:cubicBezTo>
                  <a:cubicBezTo>
                    <a:pt x="5618" y="17208"/>
                    <a:pt x="6504" y="16511"/>
                    <a:pt x="8122" y="15198"/>
                  </a:cubicBezTo>
                  <a:cubicBezTo>
                    <a:pt x="8698" y="14734"/>
                    <a:pt x="9349" y="14206"/>
                    <a:pt x="10013" y="13705"/>
                  </a:cubicBezTo>
                  <a:cubicBezTo>
                    <a:pt x="11418" y="12640"/>
                    <a:pt x="12335" y="12154"/>
                    <a:pt x="12988" y="12154"/>
                  </a:cubicBezTo>
                  <a:cubicBezTo>
                    <a:pt x="13073" y="12154"/>
                    <a:pt x="13153" y="12162"/>
                    <a:pt x="13229" y="12178"/>
                  </a:cubicBezTo>
                  <a:cubicBezTo>
                    <a:pt x="13636" y="12258"/>
                    <a:pt x="13992" y="12581"/>
                    <a:pt x="14348" y="13189"/>
                  </a:cubicBezTo>
                  <a:cubicBezTo>
                    <a:pt x="14742" y="13869"/>
                    <a:pt x="14456" y="14172"/>
                    <a:pt x="13491" y="15034"/>
                  </a:cubicBezTo>
                  <a:cubicBezTo>
                    <a:pt x="12700" y="15736"/>
                    <a:pt x="11624" y="16700"/>
                    <a:pt x="10743" y="18400"/>
                  </a:cubicBezTo>
                  <a:cubicBezTo>
                    <a:pt x="9457" y="19430"/>
                    <a:pt x="8777" y="20427"/>
                    <a:pt x="8721" y="21368"/>
                  </a:cubicBezTo>
                  <a:cubicBezTo>
                    <a:pt x="8703" y="21742"/>
                    <a:pt x="8787" y="22042"/>
                    <a:pt x="8885" y="22252"/>
                  </a:cubicBezTo>
                  <a:cubicBezTo>
                    <a:pt x="8642" y="22351"/>
                    <a:pt x="8333" y="22533"/>
                    <a:pt x="8070" y="22879"/>
                  </a:cubicBezTo>
                  <a:cubicBezTo>
                    <a:pt x="7500" y="23633"/>
                    <a:pt x="7378" y="24817"/>
                    <a:pt x="7705" y="26400"/>
                  </a:cubicBezTo>
                  <a:cubicBezTo>
                    <a:pt x="8230" y="28924"/>
                    <a:pt x="8061" y="28970"/>
                    <a:pt x="6441" y="29447"/>
                  </a:cubicBezTo>
                  <a:cubicBezTo>
                    <a:pt x="5828" y="29626"/>
                    <a:pt x="5065" y="29851"/>
                    <a:pt x="4106" y="30266"/>
                  </a:cubicBezTo>
                  <a:cubicBezTo>
                    <a:pt x="2407" y="31002"/>
                    <a:pt x="2159" y="31311"/>
                    <a:pt x="2289" y="31653"/>
                  </a:cubicBezTo>
                  <a:cubicBezTo>
                    <a:pt x="2367" y="31857"/>
                    <a:pt x="2656" y="31934"/>
                    <a:pt x="3046" y="31934"/>
                  </a:cubicBezTo>
                  <a:cubicBezTo>
                    <a:pt x="4186" y="31934"/>
                    <a:pt x="6186" y="31275"/>
                    <a:pt x="6287" y="31240"/>
                  </a:cubicBezTo>
                  <a:cubicBezTo>
                    <a:pt x="6453" y="31197"/>
                    <a:pt x="6587" y="31175"/>
                    <a:pt x="6696" y="31175"/>
                  </a:cubicBezTo>
                  <a:cubicBezTo>
                    <a:pt x="6821" y="31175"/>
                    <a:pt x="6912" y="31204"/>
                    <a:pt x="6979" y="31264"/>
                  </a:cubicBezTo>
                  <a:cubicBezTo>
                    <a:pt x="7350" y="31586"/>
                    <a:pt x="7401" y="32837"/>
                    <a:pt x="7134" y="34976"/>
                  </a:cubicBezTo>
                  <a:cubicBezTo>
                    <a:pt x="6737" y="38145"/>
                    <a:pt x="7336" y="38249"/>
                    <a:pt x="7560" y="38290"/>
                  </a:cubicBezTo>
                  <a:cubicBezTo>
                    <a:pt x="7587" y="38295"/>
                    <a:pt x="7613" y="38297"/>
                    <a:pt x="7639" y="38297"/>
                  </a:cubicBezTo>
                  <a:cubicBezTo>
                    <a:pt x="8247" y="38297"/>
                    <a:pt x="8666" y="37022"/>
                    <a:pt x="8913" y="35926"/>
                  </a:cubicBezTo>
                  <a:cubicBezTo>
                    <a:pt x="9114" y="35023"/>
                    <a:pt x="9232" y="34016"/>
                    <a:pt x="9344" y="33042"/>
                  </a:cubicBezTo>
                  <a:cubicBezTo>
                    <a:pt x="9648" y="30398"/>
                    <a:pt x="9934" y="27898"/>
                    <a:pt x="11821" y="27477"/>
                  </a:cubicBezTo>
                  <a:cubicBezTo>
                    <a:pt x="14353" y="26906"/>
                    <a:pt x="15116" y="24977"/>
                    <a:pt x="15303" y="24331"/>
                  </a:cubicBezTo>
                  <a:cubicBezTo>
                    <a:pt x="15921" y="24242"/>
                    <a:pt x="17723" y="23858"/>
                    <a:pt x="18856" y="22289"/>
                  </a:cubicBezTo>
                  <a:cubicBezTo>
                    <a:pt x="18875" y="25581"/>
                    <a:pt x="19169" y="27014"/>
                    <a:pt x="19376" y="27617"/>
                  </a:cubicBezTo>
                  <a:cubicBezTo>
                    <a:pt x="18819" y="27851"/>
                    <a:pt x="17905" y="28750"/>
                    <a:pt x="17241" y="31929"/>
                  </a:cubicBezTo>
                  <a:cubicBezTo>
                    <a:pt x="16637" y="33647"/>
                    <a:pt x="15167" y="35322"/>
                    <a:pt x="14096" y="36544"/>
                  </a:cubicBezTo>
                  <a:cubicBezTo>
                    <a:pt x="13534" y="37176"/>
                    <a:pt x="13093" y="37681"/>
                    <a:pt x="12860" y="38080"/>
                  </a:cubicBezTo>
                  <a:cubicBezTo>
                    <a:pt x="11970" y="39573"/>
                    <a:pt x="11909" y="39891"/>
                    <a:pt x="12181" y="40092"/>
                  </a:cubicBezTo>
                  <a:cubicBezTo>
                    <a:pt x="12242" y="40139"/>
                    <a:pt x="12302" y="40168"/>
                    <a:pt x="12378" y="40168"/>
                  </a:cubicBezTo>
                  <a:cubicBezTo>
                    <a:pt x="12705" y="40168"/>
                    <a:pt x="13286" y="39610"/>
                    <a:pt x="15308" y="37368"/>
                  </a:cubicBezTo>
                  <a:cubicBezTo>
                    <a:pt x="15818" y="36806"/>
                    <a:pt x="16258" y="36320"/>
                    <a:pt x="16511" y="36071"/>
                  </a:cubicBezTo>
                  <a:cubicBezTo>
                    <a:pt x="16916" y="35671"/>
                    <a:pt x="17442" y="35411"/>
                    <a:pt x="17804" y="35411"/>
                  </a:cubicBezTo>
                  <a:cubicBezTo>
                    <a:pt x="17865" y="35411"/>
                    <a:pt x="17921" y="35419"/>
                    <a:pt x="17972" y="35434"/>
                  </a:cubicBezTo>
                  <a:cubicBezTo>
                    <a:pt x="18032" y="35458"/>
                    <a:pt x="18224" y="35519"/>
                    <a:pt x="18294" y="35917"/>
                  </a:cubicBezTo>
                  <a:cubicBezTo>
                    <a:pt x="18360" y="36283"/>
                    <a:pt x="18383" y="36806"/>
                    <a:pt x="18406" y="37316"/>
                  </a:cubicBezTo>
                  <a:cubicBezTo>
                    <a:pt x="18467" y="38595"/>
                    <a:pt x="18533" y="39400"/>
                    <a:pt x="18903" y="39714"/>
                  </a:cubicBezTo>
                  <a:cubicBezTo>
                    <a:pt x="19003" y="39806"/>
                    <a:pt x="19125" y="39853"/>
                    <a:pt x="19255" y="39853"/>
                  </a:cubicBezTo>
                  <a:cubicBezTo>
                    <a:pt x="19276" y="39853"/>
                    <a:pt x="19298" y="39852"/>
                    <a:pt x="19320" y="39850"/>
                  </a:cubicBezTo>
                  <a:cubicBezTo>
                    <a:pt x="19910" y="39788"/>
                    <a:pt x="19956" y="38871"/>
                    <a:pt x="20017" y="37476"/>
                  </a:cubicBezTo>
                  <a:cubicBezTo>
                    <a:pt x="20059" y="36581"/>
                    <a:pt x="20124" y="35243"/>
                    <a:pt x="20452" y="34971"/>
                  </a:cubicBezTo>
                  <a:cubicBezTo>
                    <a:pt x="20574" y="35116"/>
                    <a:pt x="20710" y="35687"/>
                    <a:pt x="20789" y="36039"/>
                  </a:cubicBezTo>
                  <a:cubicBezTo>
                    <a:pt x="20958" y="36760"/>
                    <a:pt x="21103" y="37378"/>
                    <a:pt x="21491" y="37560"/>
                  </a:cubicBezTo>
                  <a:cubicBezTo>
                    <a:pt x="21549" y="37588"/>
                    <a:pt x="21626" y="37611"/>
                    <a:pt x="21717" y="37611"/>
                  </a:cubicBezTo>
                  <a:cubicBezTo>
                    <a:pt x="21795" y="37611"/>
                    <a:pt x="21883" y="37594"/>
                    <a:pt x="21978" y="37546"/>
                  </a:cubicBezTo>
                  <a:cubicBezTo>
                    <a:pt x="22559" y="37255"/>
                    <a:pt x="22381" y="36469"/>
                    <a:pt x="22175" y="35552"/>
                  </a:cubicBezTo>
                  <a:cubicBezTo>
                    <a:pt x="21945" y="34531"/>
                    <a:pt x="21665" y="33258"/>
                    <a:pt x="22241" y="32322"/>
                  </a:cubicBezTo>
                  <a:cubicBezTo>
                    <a:pt x="22517" y="31867"/>
                    <a:pt x="22924" y="31395"/>
                    <a:pt x="23313" y="30936"/>
                  </a:cubicBezTo>
                  <a:cubicBezTo>
                    <a:pt x="24141" y="29967"/>
                    <a:pt x="24993" y="28961"/>
                    <a:pt x="24862" y="27950"/>
                  </a:cubicBezTo>
                  <a:cubicBezTo>
                    <a:pt x="24806" y="27491"/>
                    <a:pt x="24544" y="27064"/>
                    <a:pt x="24080" y="26690"/>
                  </a:cubicBezTo>
                  <a:cubicBezTo>
                    <a:pt x="26187" y="23156"/>
                    <a:pt x="26117" y="20614"/>
                    <a:pt x="26061" y="20010"/>
                  </a:cubicBezTo>
                  <a:cubicBezTo>
                    <a:pt x="26351" y="19636"/>
                    <a:pt x="27245" y="18268"/>
                    <a:pt x="27461" y="15587"/>
                  </a:cubicBezTo>
                  <a:cubicBezTo>
                    <a:pt x="28602" y="15053"/>
                    <a:pt x="29351" y="14332"/>
                    <a:pt x="29679" y="13433"/>
                  </a:cubicBezTo>
                  <a:cubicBezTo>
                    <a:pt x="30142" y="12174"/>
                    <a:pt x="29600" y="11046"/>
                    <a:pt x="29567" y="10985"/>
                  </a:cubicBezTo>
                  <a:cubicBezTo>
                    <a:pt x="29557" y="10970"/>
                    <a:pt x="28724" y="9403"/>
                    <a:pt x="29590" y="6664"/>
                  </a:cubicBezTo>
                  <a:cubicBezTo>
                    <a:pt x="30531" y="3701"/>
                    <a:pt x="28785" y="1276"/>
                    <a:pt x="26575" y="405"/>
                  </a:cubicBezTo>
                  <a:cubicBezTo>
                    <a:pt x="25889" y="136"/>
                    <a:pt x="25243" y="0"/>
                    <a:pt x="24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472919" y="4218131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600" cap="rnd" cmpd="sng">
              <a:solidFill>
                <a:srgbClr val="CCA2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2043953" y="3812736"/>
              <a:ext cx="34427" cy="70590"/>
            </a:xfrm>
            <a:custGeom>
              <a:avLst/>
              <a:gdLst/>
              <a:ahLst/>
              <a:cxnLst/>
              <a:rect l="l" t="t" r="r" b="b"/>
              <a:pathLst>
                <a:path w="1687" h="3459" extrusionOk="0">
                  <a:moveTo>
                    <a:pt x="1217" y="0"/>
                  </a:moveTo>
                  <a:cubicBezTo>
                    <a:pt x="1204" y="0"/>
                    <a:pt x="1190" y="1"/>
                    <a:pt x="1176" y="4"/>
                  </a:cubicBezTo>
                  <a:cubicBezTo>
                    <a:pt x="1017" y="21"/>
                    <a:pt x="904" y="172"/>
                    <a:pt x="928" y="326"/>
                  </a:cubicBezTo>
                  <a:cubicBezTo>
                    <a:pt x="928" y="341"/>
                    <a:pt x="1073" y="1566"/>
                    <a:pt x="90" y="3003"/>
                  </a:cubicBezTo>
                  <a:cubicBezTo>
                    <a:pt x="1" y="3135"/>
                    <a:pt x="33" y="3318"/>
                    <a:pt x="165" y="3407"/>
                  </a:cubicBezTo>
                  <a:cubicBezTo>
                    <a:pt x="217" y="3439"/>
                    <a:pt x="273" y="3458"/>
                    <a:pt x="329" y="3458"/>
                  </a:cubicBezTo>
                  <a:cubicBezTo>
                    <a:pt x="422" y="3458"/>
                    <a:pt x="517" y="3411"/>
                    <a:pt x="573" y="3331"/>
                  </a:cubicBezTo>
                  <a:cubicBezTo>
                    <a:pt x="1686" y="1698"/>
                    <a:pt x="1509" y="307"/>
                    <a:pt x="1500" y="251"/>
                  </a:cubicBezTo>
                  <a:cubicBezTo>
                    <a:pt x="1482" y="106"/>
                    <a:pt x="1357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2071483" y="3819920"/>
              <a:ext cx="25795" cy="43611"/>
            </a:xfrm>
            <a:custGeom>
              <a:avLst/>
              <a:gdLst/>
              <a:ahLst/>
              <a:cxnLst/>
              <a:rect l="l" t="t" r="r" b="b"/>
              <a:pathLst>
                <a:path w="1264" h="2137" extrusionOk="0">
                  <a:moveTo>
                    <a:pt x="698" y="1"/>
                  </a:moveTo>
                  <a:cubicBezTo>
                    <a:pt x="667" y="1"/>
                    <a:pt x="635" y="6"/>
                    <a:pt x="605" y="17"/>
                  </a:cubicBezTo>
                  <a:cubicBezTo>
                    <a:pt x="454" y="63"/>
                    <a:pt x="370" y="227"/>
                    <a:pt x="417" y="382"/>
                  </a:cubicBezTo>
                  <a:cubicBezTo>
                    <a:pt x="426" y="404"/>
                    <a:pt x="609" y="1004"/>
                    <a:pt x="99" y="1668"/>
                  </a:cubicBezTo>
                  <a:cubicBezTo>
                    <a:pt x="0" y="1795"/>
                    <a:pt x="24" y="1977"/>
                    <a:pt x="151" y="2076"/>
                  </a:cubicBezTo>
                  <a:cubicBezTo>
                    <a:pt x="201" y="2113"/>
                    <a:pt x="267" y="2137"/>
                    <a:pt x="328" y="2137"/>
                  </a:cubicBezTo>
                  <a:cubicBezTo>
                    <a:pt x="412" y="2137"/>
                    <a:pt x="501" y="2095"/>
                    <a:pt x="557" y="2020"/>
                  </a:cubicBezTo>
                  <a:cubicBezTo>
                    <a:pt x="1264" y="1102"/>
                    <a:pt x="983" y="231"/>
                    <a:pt x="970" y="194"/>
                  </a:cubicBezTo>
                  <a:cubicBezTo>
                    <a:pt x="929" y="76"/>
                    <a:pt x="817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2104237" y="3757717"/>
              <a:ext cx="77304" cy="31019"/>
            </a:xfrm>
            <a:custGeom>
              <a:avLst/>
              <a:gdLst/>
              <a:ahLst/>
              <a:cxnLst/>
              <a:rect l="l" t="t" r="r" b="b"/>
              <a:pathLst>
                <a:path w="3788" h="1520" extrusionOk="0">
                  <a:moveTo>
                    <a:pt x="771" y="1"/>
                  </a:moveTo>
                  <a:cubicBezTo>
                    <a:pt x="491" y="1"/>
                    <a:pt x="304" y="19"/>
                    <a:pt x="277" y="21"/>
                  </a:cubicBezTo>
                  <a:cubicBezTo>
                    <a:pt x="118" y="36"/>
                    <a:pt x="1" y="181"/>
                    <a:pt x="15" y="340"/>
                  </a:cubicBezTo>
                  <a:cubicBezTo>
                    <a:pt x="33" y="492"/>
                    <a:pt x="164" y="598"/>
                    <a:pt x="315" y="598"/>
                  </a:cubicBezTo>
                  <a:cubicBezTo>
                    <a:pt x="321" y="598"/>
                    <a:pt x="327" y="598"/>
                    <a:pt x="333" y="597"/>
                  </a:cubicBezTo>
                  <a:cubicBezTo>
                    <a:pt x="340" y="597"/>
                    <a:pt x="506" y="582"/>
                    <a:pt x="761" y="582"/>
                  </a:cubicBezTo>
                  <a:cubicBezTo>
                    <a:pt x="1415" y="582"/>
                    <a:pt x="2650" y="684"/>
                    <a:pt x="3236" y="1412"/>
                  </a:cubicBezTo>
                  <a:cubicBezTo>
                    <a:pt x="3297" y="1482"/>
                    <a:pt x="3381" y="1520"/>
                    <a:pt x="3465" y="1520"/>
                  </a:cubicBezTo>
                  <a:cubicBezTo>
                    <a:pt x="3526" y="1520"/>
                    <a:pt x="3591" y="1501"/>
                    <a:pt x="3643" y="1454"/>
                  </a:cubicBezTo>
                  <a:cubicBezTo>
                    <a:pt x="3770" y="1356"/>
                    <a:pt x="3788" y="1173"/>
                    <a:pt x="3690" y="1047"/>
                  </a:cubicBezTo>
                  <a:cubicBezTo>
                    <a:pt x="2952" y="131"/>
                    <a:pt x="1526" y="1"/>
                    <a:pt x="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2073013" y="3956119"/>
              <a:ext cx="108445" cy="27203"/>
            </a:xfrm>
            <a:custGeom>
              <a:avLst/>
              <a:gdLst/>
              <a:ahLst/>
              <a:cxnLst/>
              <a:rect l="l" t="t" r="r" b="b"/>
              <a:pathLst>
                <a:path w="5314" h="1333" extrusionOk="0">
                  <a:moveTo>
                    <a:pt x="3346" y="1"/>
                  </a:moveTo>
                  <a:cubicBezTo>
                    <a:pt x="1519" y="1"/>
                    <a:pt x="247" y="751"/>
                    <a:pt x="178" y="795"/>
                  </a:cubicBezTo>
                  <a:cubicBezTo>
                    <a:pt x="42" y="875"/>
                    <a:pt x="0" y="1052"/>
                    <a:pt x="80" y="1192"/>
                  </a:cubicBezTo>
                  <a:cubicBezTo>
                    <a:pt x="136" y="1281"/>
                    <a:pt x="230" y="1333"/>
                    <a:pt x="328" y="1333"/>
                  </a:cubicBezTo>
                  <a:cubicBezTo>
                    <a:pt x="379" y="1333"/>
                    <a:pt x="431" y="1319"/>
                    <a:pt x="478" y="1291"/>
                  </a:cubicBezTo>
                  <a:cubicBezTo>
                    <a:pt x="493" y="1280"/>
                    <a:pt x="1679" y="585"/>
                    <a:pt x="3362" y="585"/>
                  </a:cubicBezTo>
                  <a:cubicBezTo>
                    <a:pt x="3845" y="585"/>
                    <a:pt x="4370" y="643"/>
                    <a:pt x="4920" y="790"/>
                  </a:cubicBezTo>
                  <a:cubicBezTo>
                    <a:pt x="4945" y="797"/>
                    <a:pt x="4970" y="800"/>
                    <a:pt x="4995" y="800"/>
                  </a:cubicBezTo>
                  <a:cubicBezTo>
                    <a:pt x="5123" y="800"/>
                    <a:pt x="5240" y="714"/>
                    <a:pt x="5272" y="584"/>
                  </a:cubicBezTo>
                  <a:cubicBezTo>
                    <a:pt x="5313" y="430"/>
                    <a:pt x="5225" y="270"/>
                    <a:pt x="5070" y="229"/>
                  </a:cubicBezTo>
                  <a:cubicBezTo>
                    <a:pt x="4459" y="65"/>
                    <a:pt x="3879" y="1"/>
                    <a:pt x="3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2039769" y="4047177"/>
              <a:ext cx="67263" cy="14489"/>
            </a:xfrm>
            <a:custGeom>
              <a:avLst/>
              <a:gdLst/>
              <a:ahLst/>
              <a:cxnLst/>
              <a:rect l="l" t="t" r="r" b="b"/>
              <a:pathLst>
                <a:path w="3296" h="710" extrusionOk="0">
                  <a:moveTo>
                    <a:pt x="1510" y="0"/>
                  </a:moveTo>
                  <a:cubicBezTo>
                    <a:pt x="692" y="0"/>
                    <a:pt x="259" y="134"/>
                    <a:pt x="234" y="144"/>
                  </a:cubicBezTo>
                  <a:cubicBezTo>
                    <a:pt x="85" y="190"/>
                    <a:pt x="0" y="354"/>
                    <a:pt x="47" y="503"/>
                  </a:cubicBezTo>
                  <a:cubicBezTo>
                    <a:pt x="85" y="629"/>
                    <a:pt x="200" y="708"/>
                    <a:pt x="325" y="708"/>
                  </a:cubicBezTo>
                  <a:cubicBezTo>
                    <a:pt x="354" y="708"/>
                    <a:pt x="384" y="704"/>
                    <a:pt x="413" y="695"/>
                  </a:cubicBezTo>
                  <a:cubicBezTo>
                    <a:pt x="416" y="692"/>
                    <a:pt x="790" y="581"/>
                    <a:pt x="1512" y="581"/>
                  </a:cubicBezTo>
                  <a:cubicBezTo>
                    <a:pt x="1892" y="581"/>
                    <a:pt x="2367" y="612"/>
                    <a:pt x="2935" y="705"/>
                  </a:cubicBezTo>
                  <a:cubicBezTo>
                    <a:pt x="2949" y="705"/>
                    <a:pt x="2969" y="710"/>
                    <a:pt x="2982" y="710"/>
                  </a:cubicBezTo>
                  <a:cubicBezTo>
                    <a:pt x="3122" y="710"/>
                    <a:pt x="3244" y="607"/>
                    <a:pt x="3267" y="466"/>
                  </a:cubicBezTo>
                  <a:cubicBezTo>
                    <a:pt x="3295" y="307"/>
                    <a:pt x="3188" y="157"/>
                    <a:pt x="3029" y="134"/>
                  </a:cubicBezTo>
                  <a:cubicBezTo>
                    <a:pt x="2427" y="34"/>
                    <a:pt x="1920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2148664" y="4038116"/>
              <a:ext cx="21061" cy="56896"/>
            </a:xfrm>
            <a:custGeom>
              <a:avLst/>
              <a:gdLst/>
              <a:ahLst/>
              <a:cxnLst/>
              <a:rect l="l" t="t" r="r" b="b"/>
              <a:pathLst>
                <a:path w="1032" h="2788" extrusionOk="0">
                  <a:moveTo>
                    <a:pt x="328" y="0"/>
                  </a:moveTo>
                  <a:cubicBezTo>
                    <a:pt x="297" y="0"/>
                    <a:pt x="266" y="5"/>
                    <a:pt x="235" y="16"/>
                  </a:cubicBezTo>
                  <a:cubicBezTo>
                    <a:pt x="85" y="67"/>
                    <a:pt x="1" y="231"/>
                    <a:pt x="53" y="381"/>
                  </a:cubicBezTo>
                  <a:cubicBezTo>
                    <a:pt x="57" y="400"/>
                    <a:pt x="71" y="424"/>
                    <a:pt x="85" y="461"/>
                  </a:cubicBezTo>
                  <a:cubicBezTo>
                    <a:pt x="333" y="1027"/>
                    <a:pt x="450" y="1706"/>
                    <a:pt x="427" y="2487"/>
                  </a:cubicBezTo>
                  <a:cubicBezTo>
                    <a:pt x="422" y="2647"/>
                    <a:pt x="548" y="2783"/>
                    <a:pt x="712" y="2787"/>
                  </a:cubicBezTo>
                  <a:lnTo>
                    <a:pt x="717" y="2787"/>
                  </a:lnTo>
                  <a:cubicBezTo>
                    <a:pt x="876" y="2787"/>
                    <a:pt x="1003" y="2660"/>
                    <a:pt x="1007" y="2507"/>
                  </a:cubicBezTo>
                  <a:cubicBezTo>
                    <a:pt x="1031" y="1636"/>
                    <a:pt x="900" y="873"/>
                    <a:pt x="600" y="194"/>
                  </a:cubicBezTo>
                  <a:cubicBezTo>
                    <a:pt x="559" y="75"/>
                    <a:pt x="448" y="0"/>
                    <a:pt x="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2168337" y="4042035"/>
              <a:ext cx="17122" cy="51080"/>
            </a:xfrm>
            <a:custGeom>
              <a:avLst/>
              <a:gdLst/>
              <a:ahLst/>
              <a:cxnLst/>
              <a:rect l="l" t="t" r="r" b="b"/>
              <a:pathLst>
                <a:path w="839" h="2503" extrusionOk="0">
                  <a:moveTo>
                    <a:pt x="316" y="0"/>
                  </a:moveTo>
                  <a:cubicBezTo>
                    <a:pt x="295" y="0"/>
                    <a:pt x="274" y="3"/>
                    <a:pt x="254" y="7"/>
                  </a:cubicBezTo>
                  <a:cubicBezTo>
                    <a:pt x="100" y="44"/>
                    <a:pt x="1" y="204"/>
                    <a:pt x="39" y="357"/>
                  </a:cubicBezTo>
                  <a:cubicBezTo>
                    <a:pt x="43" y="368"/>
                    <a:pt x="245" y="1247"/>
                    <a:pt x="39" y="2146"/>
                  </a:cubicBezTo>
                  <a:cubicBezTo>
                    <a:pt x="5" y="2306"/>
                    <a:pt x="100" y="2459"/>
                    <a:pt x="258" y="2497"/>
                  </a:cubicBezTo>
                  <a:cubicBezTo>
                    <a:pt x="277" y="2502"/>
                    <a:pt x="301" y="2502"/>
                    <a:pt x="324" y="2502"/>
                  </a:cubicBezTo>
                  <a:cubicBezTo>
                    <a:pt x="455" y="2502"/>
                    <a:pt x="573" y="2412"/>
                    <a:pt x="605" y="2277"/>
                  </a:cubicBezTo>
                  <a:cubicBezTo>
                    <a:pt x="839" y="1238"/>
                    <a:pt x="614" y="264"/>
                    <a:pt x="605" y="222"/>
                  </a:cubicBezTo>
                  <a:cubicBezTo>
                    <a:pt x="572" y="88"/>
                    <a:pt x="449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2215743" y="3986669"/>
              <a:ext cx="85324" cy="48815"/>
            </a:xfrm>
            <a:custGeom>
              <a:avLst/>
              <a:gdLst/>
              <a:ahLst/>
              <a:cxnLst/>
              <a:rect l="l" t="t" r="r" b="b"/>
              <a:pathLst>
                <a:path w="4181" h="2392" extrusionOk="0">
                  <a:moveTo>
                    <a:pt x="330" y="1"/>
                  </a:moveTo>
                  <a:cubicBezTo>
                    <a:pt x="216" y="1"/>
                    <a:pt x="109" y="66"/>
                    <a:pt x="61" y="177"/>
                  </a:cubicBezTo>
                  <a:cubicBezTo>
                    <a:pt x="0" y="322"/>
                    <a:pt x="70" y="491"/>
                    <a:pt x="216" y="557"/>
                  </a:cubicBezTo>
                  <a:cubicBezTo>
                    <a:pt x="1353" y="1044"/>
                    <a:pt x="1231" y="2018"/>
                    <a:pt x="1221" y="2059"/>
                  </a:cubicBezTo>
                  <a:cubicBezTo>
                    <a:pt x="1203" y="2186"/>
                    <a:pt x="1268" y="2308"/>
                    <a:pt x="1381" y="2364"/>
                  </a:cubicBezTo>
                  <a:cubicBezTo>
                    <a:pt x="1424" y="2383"/>
                    <a:pt x="1465" y="2392"/>
                    <a:pt x="1512" y="2392"/>
                  </a:cubicBezTo>
                  <a:cubicBezTo>
                    <a:pt x="1586" y="2392"/>
                    <a:pt x="1662" y="2364"/>
                    <a:pt x="1718" y="2303"/>
                  </a:cubicBezTo>
                  <a:cubicBezTo>
                    <a:pt x="2436" y="1560"/>
                    <a:pt x="3322" y="1478"/>
                    <a:pt x="3682" y="1478"/>
                  </a:cubicBezTo>
                  <a:cubicBezTo>
                    <a:pt x="3775" y="1478"/>
                    <a:pt x="3833" y="1483"/>
                    <a:pt x="3843" y="1484"/>
                  </a:cubicBezTo>
                  <a:cubicBezTo>
                    <a:pt x="3852" y="1485"/>
                    <a:pt x="3861" y="1485"/>
                    <a:pt x="3870" y="1485"/>
                  </a:cubicBezTo>
                  <a:cubicBezTo>
                    <a:pt x="4017" y="1485"/>
                    <a:pt x="4143" y="1381"/>
                    <a:pt x="4161" y="1231"/>
                  </a:cubicBezTo>
                  <a:cubicBezTo>
                    <a:pt x="4181" y="1072"/>
                    <a:pt x="4064" y="927"/>
                    <a:pt x="3904" y="908"/>
                  </a:cubicBezTo>
                  <a:cubicBezTo>
                    <a:pt x="3891" y="907"/>
                    <a:pt x="3814" y="899"/>
                    <a:pt x="3690" y="899"/>
                  </a:cubicBezTo>
                  <a:cubicBezTo>
                    <a:pt x="3318" y="899"/>
                    <a:pt x="2519" y="970"/>
                    <a:pt x="1761" y="1508"/>
                  </a:cubicBezTo>
                  <a:cubicBezTo>
                    <a:pt x="1643" y="992"/>
                    <a:pt x="1283" y="384"/>
                    <a:pt x="445" y="24"/>
                  </a:cubicBezTo>
                  <a:cubicBezTo>
                    <a:pt x="407" y="8"/>
                    <a:pt x="368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2336188" y="3956180"/>
              <a:ext cx="51529" cy="54264"/>
            </a:xfrm>
            <a:custGeom>
              <a:avLst/>
              <a:gdLst/>
              <a:ahLst/>
              <a:cxnLst/>
              <a:rect l="l" t="t" r="r" b="b"/>
              <a:pathLst>
                <a:path w="2525" h="2659" extrusionOk="0">
                  <a:moveTo>
                    <a:pt x="336" y="0"/>
                  </a:moveTo>
                  <a:cubicBezTo>
                    <a:pt x="240" y="0"/>
                    <a:pt x="146" y="48"/>
                    <a:pt x="90" y="131"/>
                  </a:cubicBezTo>
                  <a:cubicBezTo>
                    <a:pt x="1" y="267"/>
                    <a:pt x="44" y="446"/>
                    <a:pt x="174" y="534"/>
                  </a:cubicBezTo>
                  <a:cubicBezTo>
                    <a:pt x="1770" y="1569"/>
                    <a:pt x="1925" y="2384"/>
                    <a:pt x="1930" y="2406"/>
                  </a:cubicBezTo>
                  <a:cubicBezTo>
                    <a:pt x="1948" y="2552"/>
                    <a:pt x="2075" y="2659"/>
                    <a:pt x="2220" y="2659"/>
                  </a:cubicBezTo>
                  <a:lnTo>
                    <a:pt x="2248" y="2659"/>
                  </a:lnTo>
                  <a:cubicBezTo>
                    <a:pt x="2407" y="2641"/>
                    <a:pt x="2524" y="2501"/>
                    <a:pt x="2505" y="2341"/>
                  </a:cubicBezTo>
                  <a:cubicBezTo>
                    <a:pt x="2496" y="2233"/>
                    <a:pt x="2341" y="1246"/>
                    <a:pt x="493" y="47"/>
                  </a:cubicBezTo>
                  <a:cubicBezTo>
                    <a:pt x="444" y="15"/>
                    <a:pt x="390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2365514" y="3875244"/>
              <a:ext cx="51713" cy="42733"/>
            </a:xfrm>
            <a:custGeom>
              <a:avLst/>
              <a:gdLst/>
              <a:ahLst/>
              <a:cxnLst/>
              <a:rect l="l" t="t" r="r" b="b"/>
              <a:pathLst>
                <a:path w="2534" h="2094" extrusionOk="0">
                  <a:moveTo>
                    <a:pt x="333" y="0"/>
                  </a:moveTo>
                  <a:cubicBezTo>
                    <a:pt x="232" y="0"/>
                    <a:pt x="134" y="53"/>
                    <a:pt x="81" y="147"/>
                  </a:cubicBezTo>
                  <a:cubicBezTo>
                    <a:pt x="1" y="287"/>
                    <a:pt x="48" y="465"/>
                    <a:pt x="188" y="545"/>
                  </a:cubicBezTo>
                  <a:cubicBezTo>
                    <a:pt x="1448" y="1260"/>
                    <a:pt x="1962" y="1968"/>
                    <a:pt x="1967" y="1973"/>
                  </a:cubicBezTo>
                  <a:cubicBezTo>
                    <a:pt x="2023" y="2052"/>
                    <a:pt x="2112" y="2094"/>
                    <a:pt x="2206" y="2094"/>
                  </a:cubicBezTo>
                  <a:cubicBezTo>
                    <a:pt x="2262" y="2094"/>
                    <a:pt x="2323" y="2080"/>
                    <a:pt x="2370" y="2042"/>
                  </a:cubicBezTo>
                  <a:cubicBezTo>
                    <a:pt x="2501" y="1949"/>
                    <a:pt x="2533" y="1766"/>
                    <a:pt x="2440" y="1640"/>
                  </a:cubicBezTo>
                  <a:cubicBezTo>
                    <a:pt x="2416" y="1607"/>
                    <a:pt x="1855" y="826"/>
                    <a:pt x="478" y="39"/>
                  </a:cubicBezTo>
                  <a:cubicBezTo>
                    <a:pt x="432" y="13"/>
                    <a:pt x="382" y="0"/>
                    <a:pt x="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2255293" y="3726025"/>
              <a:ext cx="63814" cy="77712"/>
            </a:xfrm>
            <a:custGeom>
              <a:avLst/>
              <a:gdLst/>
              <a:ahLst/>
              <a:cxnLst/>
              <a:rect l="l" t="t" r="r" b="b"/>
              <a:pathLst>
                <a:path w="3127" h="3808" extrusionOk="0">
                  <a:moveTo>
                    <a:pt x="468" y="0"/>
                  </a:moveTo>
                  <a:cubicBezTo>
                    <a:pt x="323" y="0"/>
                    <a:pt x="191" y="117"/>
                    <a:pt x="178" y="269"/>
                  </a:cubicBezTo>
                  <a:cubicBezTo>
                    <a:pt x="173" y="292"/>
                    <a:pt x="0" y="2661"/>
                    <a:pt x="2687" y="3784"/>
                  </a:cubicBezTo>
                  <a:cubicBezTo>
                    <a:pt x="2720" y="3798"/>
                    <a:pt x="2757" y="3808"/>
                    <a:pt x="2794" y="3808"/>
                  </a:cubicBezTo>
                  <a:cubicBezTo>
                    <a:pt x="2912" y="3808"/>
                    <a:pt x="3019" y="3741"/>
                    <a:pt x="3066" y="3629"/>
                  </a:cubicBezTo>
                  <a:cubicBezTo>
                    <a:pt x="3127" y="3480"/>
                    <a:pt x="3057" y="3311"/>
                    <a:pt x="2907" y="3250"/>
                  </a:cubicBezTo>
                  <a:cubicBezTo>
                    <a:pt x="622" y="2295"/>
                    <a:pt x="749" y="399"/>
                    <a:pt x="754" y="315"/>
                  </a:cubicBezTo>
                  <a:cubicBezTo>
                    <a:pt x="767" y="156"/>
                    <a:pt x="651" y="16"/>
                    <a:pt x="491" y="1"/>
                  </a:cubicBezTo>
                  <a:cubicBezTo>
                    <a:pt x="483" y="1"/>
                    <a:pt x="475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2247640" y="3779472"/>
              <a:ext cx="111323" cy="40978"/>
            </a:xfrm>
            <a:custGeom>
              <a:avLst/>
              <a:gdLst/>
              <a:ahLst/>
              <a:cxnLst/>
              <a:rect l="l" t="t" r="r" b="b"/>
              <a:pathLst>
                <a:path w="5455" h="2008" extrusionOk="0">
                  <a:moveTo>
                    <a:pt x="328" y="1"/>
                  </a:moveTo>
                  <a:cubicBezTo>
                    <a:pt x="271" y="1"/>
                    <a:pt x="214" y="17"/>
                    <a:pt x="164" y="51"/>
                  </a:cubicBezTo>
                  <a:cubicBezTo>
                    <a:pt x="34" y="145"/>
                    <a:pt x="1" y="322"/>
                    <a:pt x="94" y="458"/>
                  </a:cubicBezTo>
                  <a:cubicBezTo>
                    <a:pt x="141" y="528"/>
                    <a:pt x="1203" y="2008"/>
                    <a:pt x="4148" y="2008"/>
                  </a:cubicBezTo>
                  <a:cubicBezTo>
                    <a:pt x="4471" y="2008"/>
                    <a:pt x="4813" y="1993"/>
                    <a:pt x="5182" y="1951"/>
                  </a:cubicBezTo>
                  <a:cubicBezTo>
                    <a:pt x="5342" y="1937"/>
                    <a:pt x="5454" y="1792"/>
                    <a:pt x="5440" y="1634"/>
                  </a:cubicBezTo>
                  <a:cubicBezTo>
                    <a:pt x="5422" y="1480"/>
                    <a:pt x="5292" y="1375"/>
                    <a:pt x="5140" y="1375"/>
                  </a:cubicBezTo>
                  <a:cubicBezTo>
                    <a:pt x="5134" y="1375"/>
                    <a:pt x="5128" y="1375"/>
                    <a:pt x="5122" y="1375"/>
                  </a:cubicBezTo>
                  <a:cubicBezTo>
                    <a:pt x="4771" y="1413"/>
                    <a:pt x="4444" y="1430"/>
                    <a:pt x="4140" y="1430"/>
                  </a:cubicBezTo>
                  <a:cubicBezTo>
                    <a:pt x="1529" y="1430"/>
                    <a:pt x="608" y="184"/>
                    <a:pt x="567" y="126"/>
                  </a:cubicBezTo>
                  <a:cubicBezTo>
                    <a:pt x="512" y="44"/>
                    <a:pt x="42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2179908" y="3871448"/>
              <a:ext cx="164240" cy="29530"/>
            </a:xfrm>
            <a:custGeom>
              <a:avLst/>
              <a:gdLst/>
              <a:ahLst/>
              <a:cxnLst/>
              <a:rect l="l" t="t" r="r" b="b"/>
              <a:pathLst>
                <a:path w="8048" h="1447" extrusionOk="0">
                  <a:moveTo>
                    <a:pt x="332" y="0"/>
                  </a:moveTo>
                  <a:cubicBezTo>
                    <a:pt x="217" y="0"/>
                    <a:pt x="105" y="68"/>
                    <a:pt x="62" y="182"/>
                  </a:cubicBezTo>
                  <a:cubicBezTo>
                    <a:pt x="0" y="333"/>
                    <a:pt x="75" y="501"/>
                    <a:pt x="220" y="558"/>
                  </a:cubicBezTo>
                  <a:cubicBezTo>
                    <a:pt x="333" y="604"/>
                    <a:pt x="2482" y="1446"/>
                    <a:pt x="5370" y="1446"/>
                  </a:cubicBezTo>
                  <a:cubicBezTo>
                    <a:pt x="6133" y="1446"/>
                    <a:pt x="6943" y="1390"/>
                    <a:pt x="7786" y="1241"/>
                  </a:cubicBezTo>
                  <a:cubicBezTo>
                    <a:pt x="7944" y="1213"/>
                    <a:pt x="8048" y="1063"/>
                    <a:pt x="8019" y="904"/>
                  </a:cubicBezTo>
                  <a:cubicBezTo>
                    <a:pt x="7994" y="765"/>
                    <a:pt x="7869" y="667"/>
                    <a:pt x="7731" y="667"/>
                  </a:cubicBezTo>
                  <a:cubicBezTo>
                    <a:pt x="7717" y="667"/>
                    <a:pt x="7702" y="668"/>
                    <a:pt x="7687" y="670"/>
                  </a:cubicBezTo>
                  <a:cubicBezTo>
                    <a:pt x="6897" y="809"/>
                    <a:pt x="6128" y="864"/>
                    <a:pt x="5404" y="864"/>
                  </a:cubicBezTo>
                  <a:cubicBezTo>
                    <a:pt x="2593" y="864"/>
                    <a:pt x="462" y="30"/>
                    <a:pt x="436" y="20"/>
                  </a:cubicBezTo>
                  <a:cubicBezTo>
                    <a:pt x="402" y="6"/>
                    <a:pt x="367" y="0"/>
                    <a:pt x="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2198152" y="3890734"/>
              <a:ext cx="96405" cy="24489"/>
            </a:xfrm>
            <a:custGeom>
              <a:avLst/>
              <a:gdLst/>
              <a:ahLst/>
              <a:cxnLst/>
              <a:rect l="l" t="t" r="r" b="b"/>
              <a:pathLst>
                <a:path w="4724" h="1200" extrusionOk="0">
                  <a:moveTo>
                    <a:pt x="329" y="1"/>
                  </a:moveTo>
                  <a:cubicBezTo>
                    <a:pt x="211" y="1"/>
                    <a:pt x="100" y="72"/>
                    <a:pt x="57" y="188"/>
                  </a:cubicBezTo>
                  <a:cubicBezTo>
                    <a:pt x="0" y="338"/>
                    <a:pt x="80" y="507"/>
                    <a:pt x="230" y="563"/>
                  </a:cubicBezTo>
                  <a:cubicBezTo>
                    <a:pt x="300" y="586"/>
                    <a:pt x="1962" y="1199"/>
                    <a:pt x="4125" y="1199"/>
                  </a:cubicBezTo>
                  <a:cubicBezTo>
                    <a:pt x="4228" y="1199"/>
                    <a:pt x="4330" y="1199"/>
                    <a:pt x="4438" y="1195"/>
                  </a:cubicBezTo>
                  <a:cubicBezTo>
                    <a:pt x="4598" y="1190"/>
                    <a:pt x="4723" y="1059"/>
                    <a:pt x="4719" y="895"/>
                  </a:cubicBezTo>
                  <a:cubicBezTo>
                    <a:pt x="4715" y="743"/>
                    <a:pt x="4591" y="613"/>
                    <a:pt x="4442" y="613"/>
                  </a:cubicBezTo>
                  <a:cubicBezTo>
                    <a:pt x="4435" y="613"/>
                    <a:pt x="4427" y="613"/>
                    <a:pt x="4420" y="614"/>
                  </a:cubicBezTo>
                  <a:cubicBezTo>
                    <a:pt x="4328" y="616"/>
                    <a:pt x="4237" y="617"/>
                    <a:pt x="4147" y="617"/>
                  </a:cubicBezTo>
                  <a:cubicBezTo>
                    <a:pt x="2075" y="617"/>
                    <a:pt x="449" y="24"/>
                    <a:pt x="432" y="19"/>
                  </a:cubicBezTo>
                  <a:cubicBezTo>
                    <a:pt x="398" y="7"/>
                    <a:pt x="363" y="1"/>
                    <a:pt x="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2248803" y="4158011"/>
              <a:ext cx="43570" cy="14469"/>
            </a:xfrm>
            <a:custGeom>
              <a:avLst/>
              <a:gdLst/>
              <a:ahLst/>
              <a:cxnLst/>
              <a:rect l="l" t="t" r="r" b="b"/>
              <a:pathLst>
                <a:path w="2135" h="709" extrusionOk="0">
                  <a:moveTo>
                    <a:pt x="1034" y="1"/>
                  </a:moveTo>
                  <a:cubicBezTo>
                    <a:pt x="784" y="1"/>
                    <a:pt x="504" y="37"/>
                    <a:pt x="225" y="147"/>
                  </a:cubicBezTo>
                  <a:cubicBezTo>
                    <a:pt x="74" y="208"/>
                    <a:pt x="0" y="376"/>
                    <a:pt x="61" y="521"/>
                  </a:cubicBezTo>
                  <a:cubicBezTo>
                    <a:pt x="107" y="636"/>
                    <a:pt x="216" y="706"/>
                    <a:pt x="330" y="706"/>
                  </a:cubicBezTo>
                  <a:cubicBezTo>
                    <a:pt x="365" y="706"/>
                    <a:pt x="401" y="700"/>
                    <a:pt x="435" y="685"/>
                  </a:cubicBezTo>
                  <a:cubicBezTo>
                    <a:pt x="637" y="606"/>
                    <a:pt x="844" y="579"/>
                    <a:pt x="1031" y="579"/>
                  </a:cubicBezTo>
                  <a:cubicBezTo>
                    <a:pt x="1405" y="579"/>
                    <a:pt x="1697" y="687"/>
                    <a:pt x="1703" y="690"/>
                  </a:cubicBezTo>
                  <a:cubicBezTo>
                    <a:pt x="1736" y="700"/>
                    <a:pt x="1774" y="709"/>
                    <a:pt x="1807" y="709"/>
                  </a:cubicBezTo>
                  <a:cubicBezTo>
                    <a:pt x="1924" y="709"/>
                    <a:pt x="2031" y="639"/>
                    <a:pt x="2079" y="521"/>
                  </a:cubicBezTo>
                  <a:cubicBezTo>
                    <a:pt x="2135" y="372"/>
                    <a:pt x="2059" y="203"/>
                    <a:pt x="1910" y="147"/>
                  </a:cubicBezTo>
                  <a:cubicBezTo>
                    <a:pt x="1888" y="138"/>
                    <a:pt x="1518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2403921" y="3817083"/>
              <a:ext cx="56590" cy="14653"/>
            </a:xfrm>
            <a:custGeom>
              <a:avLst/>
              <a:gdLst/>
              <a:ahLst/>
              <a:cxnLst/>
              <a:rect l="l" t="t" r="r" b="b"/>
              <a:pathLst>
                <a:path w="2773" h="718" extrusionOk="0">
                  <a:moveTo>
                    <a:pt x="1435" y="0"/>
                  </a:moveTo>
                  <a:cubicBezTo>
                    <a:pt x="1078" y="0"/>
                    <a:pt x="665" y="35"/>
                    <a:pt x="249" y="146"/>
                  </a:cubicBezTo>
                  <a:cubicBezTo>
                    <a:pt x="95" y="188"/>
                    <a:pt x="1" y="347"/>
                    <a:pt x="43" y="502"/>
                  </a:cubicBezTo>
                  <a:cubicBezTo>
                    <a:pt x="76" y="633"/>
                    <a:pt x="193" y="717"/>
                    <a:pt x="324" y="717"/>
                  </a:cubicBezTo>
                  <a:cubicBezTo>
                    <a:pt x="348" y="717"/>
                    <a:pt x="370" y="712"/>
                    <a:pt x="398" y="707"/>
                  </a:cubicBezTo>
                  <a:cubicBezTo>
                    <a:pt x="760" y="611"/>
                    <a:pt x="1124" y="580"/>
                    <a:pt x="1440" y="580"/>
                  </a:cubicBezTo>
                  <a:cubicBezTo>
                    <a:pt x="1982" y="580"/>
                    <a:pt x="2382" y="670"/>
                    <a:pt x="2388" y="670"/>
                  </a:cubicBezTo>
                  <a:cubicBezTo>
                    <a:pt x="2411" y="676"/>
                    <a:pt x="2434" y="678"/>
                    <a:pt x="2456" y="678"/>
                  </a:cubicBezTo>
                  <a:cubicBezTo>
                    <a:pt x="2587" y="678"/>
                    <a:pt x="2706" y="590"/>
                    <a:pt x="2735" y="455"/>
                  </a:cubicBezTo>
                  <a:cubicBezTo>
                    <a:pt x="2772" y="301"/>
                    <a:pt x="2679" y="146"/>
                    <a:pt x="2519" y="108"/>
                  </a:cubicBezTo>
                  <a:cubicBezTo>
                    <a:pt x="2493" y="103"/>
                    <a:pt x="2045" y="0"/>
                    <a:pt x="1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2336372" y="3668741"/>
              <a:ext cx="97466" cy="32754"/>
            </a:xfrm>
            <a:custGeom>
              <a:avLst/>
              <a:gdLst/>
              <a:ahLst/>
              <a:cxnLst/>
              <a:rect l="l" t="t" r="r" b="b"/>
              <a:pathLst>
                <a:path w="4776" h="1605" extrusionOk="0">
                  <a:moveTo>
                    <a:pt x="321" y="1"/>
                  </a:moveTo>
                  <a:cubicBezTo>
                    <a:pt x="255" y="1"/>
                    <a:pt x="187" y="24"/>
                    <a:pt x="132" y="70"/>
                  </a:cubicBezTo>
                  <a:cubicBezTo>
                    <a:pt x="11" y="178"/>
                    <a:pt x="1" y="360"/>
                    <a:pt x="104" y="481"/>
                  </a:cubicBezTo>
                  <a:cubicBezTo>
                    <a:pt x="151" y="533"/>
                    <a:pt x="1115" y="1605"/>
                    <a:pt x="3671" y="1605"/>
                  </a:cubicBezTo>
                  <a:cubicBezTo>
                    <a:pt x="3929" y="1605"/>
                    <a:pt x="4205" y="1591"/>
                    <a:pt x="4500" y="1568"/>
                  </a:cubicBezTo>
                  <a:cubicBezTo>
                    <a:pt x="4659" y="1554"/>
                    <a:pt x="4776" y="1414"/>
                    <a:pt x="4762" y="1254"/>
                  </a:cubicBezTo>
                  <a:cubicBezTo>
                    <a:pt x="4749" y="1106"/>
                    <a:pt x="4626" y="991"/>
                    <a:pt x="4482" y="991"/>
                  </a:cubicBezTo>
                  <a:cubicBezTo>
                    <a:pt x="4471" y="991"/>
                    <a:pt x="4460" y="991"/>
                    <a:pt x="4449" y="993"/>
                  </a:cubicBezTo>
                  <a:cubicBezTo>
                    <a:pt x="4178" y="1015"/>
                    <a:pt x="3924" y="1025"/>
                    <a:pt x="3686" y="1025"/>
                  </a:cubicBezTo>
                  <a:cubicBezTo>
                    <a:pt x="1417" y="1025"/>
                    <a:pt x="556" y="115"/>
                    <a:pt x="540" y="98"/>
                  </a:cubicBezTo>
                  <a:cubicBezTo>
                    <a:pt x="483" y="34"/>
                    <a:pt x="40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372024" y="3701352"/>
              <a:ext cx="61814" cy="16591"/>
            </a:xfrm>
            <a:custGeom>
              <a:avLst/>
              <a:gdLst/>
              <a:ahLst/>
              <a:cxnLst/>
              <a:rect l="l" t="t" r="r" b="b"/>
              <a:pathLst>
                <a:path w="3029" h="813" extrusionOk="0">
                  <a:moveTo>
                    <a:pt x="331" y="0"/>
                  </a:moveTo>
                  <a:cubicBezTo>
                    <a:pt x="235" y="0"/>
                    <a:pt x="141" y="49"/>
                    <a:pt x="85" y="138"/>
                  </a:cubicBezTo>
                  <a:cubicBezTo>
                    <a:pt x="1" y="274"/>
                    <a:pt x="47" y="452"/>
                    <a:pt x="183" y="536"/>
                  </a:cubicBezTo>
                  <a:cubicBezTo>
                    <a:pt x="235" y="569"/>
                    <a:pt x="675" y="813"/>
                    <a:pt x="1840" y="813"/>
                  </a:cubicBezTo>
                  <a:cubicBezTo>
                    <a:pt x="2107" y="813"/>
                    <a:pt x="2406" y="799"/>
                    <a:pt x="2753" y="771"/>
                  </a:cubicBezTo>
                  <a:cubicBezTo>
                    <a:pt x="2912" y="756"/>
                    <a:pt x="3029" y="616"/>
                    <a:pt x="3015" y="456"/>
                  </a:cubicBezTo>
                  <a:cubicBezTo>
                    <a:pt x="3001" y="307"/>
                    <a:pt x="2875" y="189"/>
                    <a:pt x="2727" y="189"/>
                  </a:cubicBezTo>
                  <a:cubicBezTo>
                    <a:pt x="2719" y="189"/>
                    <a:pt x="2710" y="189"/>
                    <a:pt x="2702" y="190"/>
                  </a:cubicBezTo>
                  <a:cubicBezTo>
                    <a:pt x="2372" y="219"/>
                    <a:pt x="2086" y="231"/>
                    <a:pt x="1838" y="231"/>
                  </a:cubicBezTo>
                  <a:cubicBezTo>
                    <a:pt x="861" y="231"/>
                    <a:pt x="496" y="48"/>
                    <a:pt x="478" y="41"/>
                  </a:cubicBezTo>
                  <a:cubicBezTo>
                    <a:pt x="432" y="13"/>
                    <a:pt x="381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2248232" y="4140032"/>
              <a:ext cx="53121" cy="18612"/>
            </a:xfrm>
            <a:custGeom>
              <a:avLst/>
              <a:gdLst/>
              <a:ahLst/>
              <a:cxnLst/>
              <a:rect l="l" t="t" r="r" b="b"/>
              <a:pathLst>
                <a:path w="2603" h="912" extrusionOk="0">
                  <a:moveTo>
                    <a:pt x="1454" y="1"/>
                  </a:moveTo>
                  <a:cubicBezTo>
                    <a:pt x="582" y="1"/>
                    <a:pt x="146" y="388"/>
                    <a:pt x="121" y="410"/>
                  </a:cubicBezTo>
                  <a:cubicBezTo>
                    <a:pt x="5" y="518"/>
                    <a:pt x="0" y="695"/>
                    <a:pt x="102" y="812"/>
                  </a:cubicBezTo>
                  <a:cubicBezTo>
                    <a:pt x="163" y="879"/>
                    <a:pt x="238" y="911"/>
                    <a:pt x="322" y="911"/>
                  </a:cubicBezTo>
                  <a:cubicBezTo>
                    <a:pt x="388" y="911"/>
                    <a:pt x="458" y="888"/>
                    <a:pt x="510" y="840"/>
                  </a:cubicBezTo>
                  <a:cubicBezTo>
                    <a:pt x="528" y="827"/>
                    <a:pt x="823" y="581"/>
                    <a:pt x="1449" y="581"/>
                  </a:cubicBezTo>
                  <a:cubicBezTo>
                    <a:pt x="1663" y="581"/>
                    <a:pt x="1916" y="610"/>
                    <a:pt x="2209" y="686"/>
                  </a:cubicBezTo>
                  <a:cubicBezTo>
                    <a:pt x="2233" y="692"/>
                    <a:pt x="2256" y="695"/>
                    <a:pt x="2280" y="695"/>
                  </a:cubicBezTo>
                  <a:cubicBezTo>
                    <a:pt x="2409" y="695"/>
                    <a:pt x="2528" y="611"/>
                    <a:pt x="2560" y="481"/>
                  </a:cubicBezTo>
                  <a:cubicBezTo>
                    <a:pt x="2602" y="321"/>
                    <a:pt x="2509" y="166"/>
                    <a:pt x="2354" y="125"/>
                  </a:cubicBezTo>
                  <a:cubicBezTo>
                    <a:pt x="2015" y="35"/>
                    <a:pt x="1715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2477204" y="401111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600" cap="rnd" cmpd="sng">
              <a:solidFill>
                <a:srgbClr val="CCA2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2311556" y="3358628"/>
              <a:ext cx="156015" cy="262257"/>
            </a:xfrm>
            <a:custGeom>
              <a:avLst/>
              <a:gdLst/>
              <a:ahLst/>
              <a:cxnLst/>
              <a:rect l="l" t="t" r="r" b="b"/>
              <a:pathLst>
                <a:path w="7645" h="12851" extrusionOk="0">
                  <a:moveTo>
                    <a:pt x="1100" y="773"/>
                  </a:moveTo>
                  <a:lnTo>
                    <a:pt x="1100" y="773"/>
                  </a:lnTo>
                  <a:cubicBezTo>
                    <a:pt x="6525" y="4148"/>
                    <a:pt x="6062" y="7692"/>
                    <a:pt x="4565" y="11591"/>
                  </a:cubicBezTo>
                  <a:cubicBezTo>
                    <a:pt x="4639" y="10712"/>
                    <a:pt x="4537" y="9392"/>
                    <a:pt x="3469" y="8614"/>
                  </a:cubicBezTo>
                  <a:cubicBezTo>
                    <a:pt x="2206" y="7692"/>
                    <a:pt x="683" y="4682"/>
                    <a:pt x="1100" y="773"/>
                  </a:cubicBezTo>
                  <a:close/>
                  <a:moveTo>
                    <a:pt x="868" y="0"/>
                  </a:moveTo>
                  <a:cubicBezTo>
                    <a:pt x="826" y="0"/>
                    <a:pt x="785" y="10"/>
                    <a:pt x="745" y="28"/>
                  </a:cubicBezTo>
                  <a:cubicBezTo>
                    <a:pt x="655" y="71"/>
                    <a:pt x="594" y="155"/>
                    <a:pt x="581" y="249"/>
                  </a:cubicBezTo>
                  <a:cubicBezTo>
                    <a:pt x="0" y="4358"/>
                    <a:pt x="1456" y="7865"/>
                    <a:pt x="3127" y="9083"/>
                  </a:cubicBezTo>
                  <a:cubicBezTo>
                    <a:pt x="4475" y="10066"/>
                    <a:pt x="3863" y="12303"/>
                    <a:pt x="3857" y="12326"/>
                  </a:cubicBezTo>
                  <a:cubicBezTo>
                    <a:pt x="3815" y="12481"/>
                    <a:pt x="3904" y="12640"/>
                    <a:pt x="4059" y="12687"/>
                  </a:cubicBezTo>
                  <a:cubicBezTo>
                    <a:pt x="4085" y="12693"/>
                    <a:pt x="4112" y="12696"/>
                    <a:pt x="4139" y="12696"/>
                  </a:cubicBezTo>
                  <a:cubicBezTo>
                    <a:pt x="4170" y="12696"/>
                    <a:pt x="4200" y="12692"/>
                    <a:pt x="4228" y="12682"/>
                  </a:cubicBezTo>
                  <a:cubicBezTo>
                    <a:pt x="4260" y="12747"/>
                    <a:pt x="4312" y="12799"/>
                    <a:pt x="4382" y="12832"/>
                  </a:cubicBezTo>
                  <a:cubicBezTo>
                    <a:pt x="4419" y="12846"/>
                    <a:pt x="4457" y="12851"/>
                    <a:pt x="4494" y="12851"/>
                  </a:cubicBezTo>
                  <a:cubicBezTo>
                    <a:pt x="4606" y="12851"/>
                    <a:pt x="4714" y="12784"/>
                    <a:pt x="4761" y="12672"/>
                  </a:cubicBezTo>
                  <a:cubicBezTo>
                    <a:pt x="6503" y="8431"/>
                    <a:pt x="7644" y="3961"/>
                    <a:pt x="1016" y="43"/>
                  </a:cubicBezTo>
                  <a:cubicBezTo>
                    <a:pt x="969" y="15"/>
                    <a:pt x="919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2407451" y="3503216"/>
              <a:ext cx="277175" cy="123771"/>
            </a:xfrm>
            <a:custGeom>
              <a:avLst/>
              <a:gdLst/>
              <a:ahLst/>
              <a:cxnLst/>
              <a:rect l="l" t="t" r="r" b="b"/>
              <a:pathLst>
                <a:path w="13582" h="6065" extrusionOk="0">
                  <a:moveTo>
                    <a:pt x="5159" y="1"/>
                  </a:moveTo>
                  <a:cubicBezTo>
                    <a:pt x="3569" y="1"/>
                    <a:pt x="2061" y="372"/>
                    <a:pt x="871" y="1164"/>
                  </a:cubicBezTo>
                  <a:cubicBezTo>
                    <a:pt x="741" y="1253"/>
                    <a:pt x="703" y="1436"/>
                    <a:pt x="793" y="1566"/>
                  </a:cubicBezTo>
                  <a:cubicBezTo>
                    <a:pt x="849" y="1652"/>
                    <a:pt x="942" y="1699"/>
                    <a:pt x="1037" y="1699"/>
                  </a:cubicBezTo>
                  <a:cubicBezTo>
                    <a:pt x="1092" y="1699"/>
                    <a:pt x="1147" y="1683"/>
                    <a:pt x="1195" y="1650"/>
                  </a:cubicBezTo>
                  <a:cubicBezTo>
                    <a:pt x="2270" y="935"/>
                    <a:pt x="3654" y="600"/>
                    <a:pt x="5125" y="600"/>
                  </a:cubicBezTo>
                  <a:cubicBezTo>
                    <a:pt x="7890" y="600"/>
                    <a:pt x="10958" y="1782"/>
                    <a:pt x="12847" y="3841"/>
                  </a:cubicBezTo>
                  <a:cubicBezTo>
                    <a:pt x="11357" y="4791"/>
                    <a:pt x="9959" y="5131"/>
                    <a:pt x="8691" y="5131"/>
                  </a:cubicBezTo>
                  <a:cubicBezTo>
                    <a:pt x="6645" y="5131"/>
                    <a:pt x="4936" y="4249"/>
                    <a:pt x="3723" y="3621"/>
                  </a:cubicBezTo>
                  <a:lnTo>
                    <a:pt x="3582" y="3547"/>
                  </a:lnTo>
                  <a:cubicBezTo>
                    <a:pt x="3251" y="3377"/>
                    <a:pt x="2923" y="3292"/>
                    <a:pt x="2602" y="3292"/>
                  </a:cubicBezTo>
                  <a:cubicBezTo>
                    <a:pt x="2374" y="3292"/>
                    <a:pt x="2149" y="3335"/>
                    <a:pt x="1930" y="3420"/>
                  </a:cubicBezTo>
                  <a:cubicBezTo>
                    <a:pt x="698" y="3908"/>
                    <a:pt x="80" y="5606"/>
                    <a:pt x="52" y="5677"/>
                  </a:cubicBezTo>
                  <a:cubicBezTo>
                    <a:pt x="1" y="5831"/>
                    <a:pt x="76" y="5995"/>
                    <a:pt x="225" y="6047"/>
                  </a:cubicBezTo>
                  <a:cubicBezTo>
                    <a:pt x="259" y="6060"/>
                    <a:pt x="292" y="6065"/>
                    <a:pt x="324" y="6065"/>
                  </a:cubicBezTo>
                  <a:cubicBezTo>
                    <a:pt x="446" y="6065"/>
                    <a:pt x="558" y="5990"/>
                    <a:pt x="601" y="5874"/>
                  </a:cubicBezTo>
                  <a:cubicBezTo>
                    <a:pt x="605" y="5859"/>
                    <a:pt x="1158" y="4347"/>
                    <a:pt x="2145" y="3958"/>
                  </a:cubicBezTo>
                  <a:cubicBezTo>
                    <a:pt x="2295" y="3899"/>
                    <a:pt x="2448" y="3870"/>
                    <a:pt x="2604" y="3870"/>
                  </a:cubicBezTo>
                  <a:cubicBezTo>
                    <a:pt x="2832" y="3870"/>
                    <a:pt x="3068" y="3933"/>
                    <a:pt x="3315" y="4061"/>
                  </a:cubicBezTo>
                  <a:lnTo>
                    <a:pt x="3455" y="4137"/>
                  </a:lnTo>
                  <a:cubicBezTo>
                    <a:pt x="4734" y="4797"/>
                    <a:pt x="6532" y="5724"/>
                    <a:pt x="8693" y="5724"/>
                  </a:cubicBezTo>
                  <a:cubicBezTo>
                    <a:pt x="10131" y="5724"/>
                    <a:pt x="11730" y="5314"/>
                    <a:pt x="13445" y="4141"/>
                  </a:cubicBezTo>
                  <a:cubicBezTo>
                    <a:pt x="13511" y="4094"/>
                    <a:pt x="13558" y="4020"/>
                    <a:pt x="13567" y="3940"/>
                  </a:cubicBezTo>
                  <a:cubicBezTo>
                    <a:pt x="13581" y="3860"/>
                    <a:pt x="13558" y="3776"/>
                    <a:pt x="13502" y="3715"/>
                  </a:cubicBezTo>
                  <a:cubicBezTo>
                    <a:pt x="11510" y="1349"/>
                    <a:pt x="8186" y="1"/>
                    <a:pt x="5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2403921" y="3317589"/>
              <a:ext cx="141812" cy="197749"/>
            </a:xfrm>
            <a:custGeom>
              <a:avLst/>
              <a:gdLst/>
              <a:ahLst/>
              <a:cxnLst/>
              <a:rect l="l" t="t" r="r" b="b"/>
              <a:pathLst>
                <a:path w="6949" h="9690" extrusionOk="0">
                  <a:moveTo>
                    <a:pt x="3429" y="1"/>
                  </a:moveTo>
                  <a:cubicBezTo>
                    <a:pt x="3366" y="1"/>
                    <a:pt x="3302" y="22"/>
                    <a:pt x="3250" y="64"/>
                  </a:cubicBezTo>
                  <a:cubicBezTo>
                    <a:pt x="1" y="2690"/>
                    <a:pt x="413" y="6459"/>
                    <a:pt x="432" y="6613"/>
                  </a:cubicBezTo>
                  <a:cubicBezTo>
                    <a:pt x="449" y="6761"/>
                    <a:pt x="575" y="6872"/>
                    <a:pt x="717" y="6872"/>
                  </a:cubicBezTo>
                  <a:cubicBezTo>
                    <a:pt x="728" y="6872"/>
                    <a:pt x="739" y="6872"/>
                    <a:pt x="750" y="6870"/>
                  </a:cubicBezTo>
                  <a:cubicBezTo>
                    <a:pt x="910" y="6852"/>
                    <a:pt x="1026" y="6706"/>
                    <a:pt x="1007" y="6548"/>
                  </a:cubicBezTo>
                  <a:cubicBezTo>
                    <a:pt x="1003" y="6510"/>
                    <a:pt x="642" y="3117"/>
                    <a:pt x="3390" y="706"/>
                  </a:cubicBezTo>
                  <a:cubicBezTo>
                    <a:pt x="6203" y="4394"/>
                    <a:pt x="4359" y="9244"/>
                    <a:pt x="4341" y="9296"/>
                  </a:cubicBezTo>
                  <a:cubicBezTo>
                    <a:pt x="4284" y="9445"/>
                    <a:pt x="4359" y="9614"/>
                    <a:pt x="4505" y="9670"/>
                  </a:cubicBezTo>
                  <a:cubicBezTo>
                    <a:pt x="4542" y="9684"/>
                    <a:pt x="4574" y="9689"/>
                    <a:pt x="4611" y="9689"/>
                  </a:cubicBezTo>
                  <a:cubicBezTo>
                    <a:pt x="4729" y="9689"/>
                    <a:pt x="4836" y="9618"/>
                    <a:pt x="4883" y="9506"/>
                  </a:cubicBezTo>
                  <a:cubicBezTo>
                    <a:pt x="4968" y="9286"/>
                    <a:pt x="6948" y="4085"/>
                    <a:pt x="3652" y="106"/>
                  </a:cubicBezTo>
                  <a:cubicBezTo>
                    <a:pt x="3596" y="37"/>
                    <a:pt x="3513" y="1"/>
                    <a:pt x="3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2500999" y="3463972"/>
              <a:ext cx="121057" cy="55080"/>
            </a:xfrm>
            <a:custGeom>
              <a:avLst/>
              <a:gdLst/>
              <a:ahLst/>
              <a:cxnLst/>
              <a:rect l="l" t="t" r="r" b="b"/>
              <a:pathLst>
                <a:path w="5932" h="2699" extrusionOk="0">
                  <a:moveTo>
                    <a:pt x="2564" y="0"/>
                  </a:moveTo>
                  <a:cubicBezTo>
                    <a:pt x="1360" y="0"/>
                    <a:pt x="342" y="177"/>
                    <a:pt x="262" y="189"/>
                  </a:cubicBezTo>
                  <a:cubicBezTo>
                    <a:pt x="103" y="222"/>
                    <a:pt x="0" y="371"/>
                    <a:pt x="29" y="527"/>
                  </a:cubicBezTo>
                  <a:cubicBezTo>
                    <a:pt x="54" y="667"/>
                    <a:pt x="175" y="765"/>
                    <a:pt x="313" y="765"/>
                  </a:cubicBezTo>
                  <a:cubicBezTo>
                    <a:pt x="331" y="765"/>
                    <a:pt x="348" y="763"/>
                    <a:pt x="366" y="760"/>
                  </a:cubicBezTo>
                  <a:cubicBezTo>
                    <a:pt x="384" y="758"/>
                    <a:pt x="1402" y="581"/>
                    <a:pt x="2581" y="581"/>
                  </a:cubicBezTo>
                  <a:cubicBezTo>
                    <a:pt x="3466" y="581"/>
                    <a:pt x="4442" y="680"/>
                    <a:pt x="5154" y="1028"/>
                  </a:cubicBezTo>
                  <a:cubicBezTo>
                    <a:pt x="4106" y="1959"/>
                    <a:pt x="3205" y="2119"/>
                    <a:pt x="2709" y="2119"/>
                  </a:cubicBezTo>
                  <a:cubicBezTo>
                    <a:pt x="2466" y="2119"/>
                    <a:pt x="2320" y="2080"/>
                    <a:pt x="2304" y="2076"/>
                  </a:cubicBezTo>
                  <a:cubicBezTo>
                    <a:pt x="2275" y="2067"/>
                    <a:pt x="2247" y="2063"/>
                    <a:pt x="2219" y="2063"/>
                  </a:cubicBezTo>
                  <a:cubicBezTo>
                    <a:pt x="2094" y="2063"/>
                    <a:pt x="1981" y="2145"/>
                    <a:pt x="1943" y="2268"/>
                  </a:cubicBezTo>
                  <a:cubicBezTo>
                    <a:pt x="1896" y="2422"/>
                    <a:pt x="1985" y="2586"/>
                    <a:pt x="2135" y="2633"/>
                  </a:cubicBezTo>
                  <a:cubicBezTo>
                    <a:pt x="2158" y="2638"/>
                    <a:pt x="2369" y="2698"/>
                    <a:pt x="2706" y="2698"/>
                  </a:cubicBezTo>
                  <a:cubicBezTo>
                    <a:pt x="3371" y="2698"/>
                    <a:pt x="4545" y="2469"/>
                    <a:pt x="5837" y="1177"/>
                  </a:cubicBezTo>
                  <a:cubicBezTo>
                    <a:pt x="5899" y="1116"/>
                    <a:pt x="5931" y="1032"/>
                    <a:pt x="5921" y="943"/>
                  </a:cubicBezTo>
                  <a:cubicBezTo>
                    <a:pt x="5912" y="859"/>
                    <a:pt x="5871" y="784"/>
                    <a:pt x="5800" y="732"/>
                  </a:cubicBezTo>
                  <a:cubicBezTo>
                    <a:pt x="4962" y="153"/>
                    <a:pt x="3682" y="0"/>
                    <a:pt x="2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2504897" y="3362547"/>
              <a:ext cx="69855" cy="113323"/>
            </a:xfrm>
            <a:custGeom>
              <a:avLst/>
              <a:gdLst/>
              <a:ahLst/>
              <a:cxnLst/>
              <a:rect l="l" t="t" r="r" b="b"/>
              <a:pathLst>
                <a:path w="3423" h="5553" extrusionOk="0">
                  <a:moveTo>
                    <a:pt x="2506" y="1"/>
                  </a:moveTo>
                  <a:cubicBezTo>
                    <a:pt x="2471" y="1"/>
                    <a:pt x="2436" y="7"/>
                    <a:pt x="2402" y="20"/>
                  </a:cubicBezTo>
                  <a:cubicBezTo>
                    <a:pt x="188" y="858"/>
                    <a:pt x="24" y="1990"/>
                    <a:pt x="15" y="2116"/>
                  </a:cubicBezTo>
                  <a:cubicBezTo>
                    <a:pt x="0" y="2271"/>
                    <a:pt x="113" y="2407"/>
                    <a:pt x="268" y="2425"/>
                  </a:cubicBezTo>
                  <a:cubicBezTo>
                    <a:pt x="281" y="2427"/>
                    <a:pt x="294" y="2428"/>
                    <a:pt x="308" y="2428"/>
                  </a:cubicBezTo>
                  <a:cubicBezTo>
                    <a:pt x="446" y="2428"/>
                    <a:pt x="570" y="2318"/>
                    <a:pt x="590" y="2172"/>
                  </a:cubicBezTo>
                  <a:cubicBezTo>
                    <a:pt x="590" y="2168"/>
                    <a:pt x="717" y="1372"/>
                    <a:pt x="2295" y="689"/>
                  </a:cubicBezTo>
                  <a:lnTo>
                    <a:pt x="2295" y="689"/>
                  </a:lnTo>
                  <a:cubicBezTo>
                    <a:pt x="2571" y="2528"/>
                    <a:pt x="787" y="5065"/>
                    <a:pt x="769" y="5093"/>
                  </a:cubicBezTo>
                  <a:cubicBezTo>
                    <a:pt x="675" y="5225"/>
                    <a:pt x="708" y="5402"/>
                    <a:pt x="834" y="5497"/>
                  </a:cubicBezTo>
                  <a:cubicBezTo>
                    <a:pt x="886" y="5534"/>
                    <a:pt x="946" y="5553"/>
                    <a:pt x="1003" y="5553"/>
                  </a:cubicBezTo>
                  <a:cubicBezTo>
                    <a:pt x="1096" y="5553"/>
                    <a:pt x="1186" y="5510"/>
                    <a:pt x="1242" y="5430"/>
                  </a:cubicBezTo>
                  <a:cubicBezTo>
                    <a:pt x="1331" y="5304"/>
                    <a:pt x="3423" y="2332"/>
                    <a:pt x="2781" y="206"/>
                  </a:cubicBezTo>
                  <a:cubicBezTo>
                    <a:pt x="2759" y="132"/>
                    <a:pt x="2707" y="66"/>
                    <a:pt x="2632" y="29"/>
                  </a:cubicBezTo>
                  <a:cubicBezTo>
                    <a:pt x="2593" y="10"/>
                    <a:pt x="2550" y="1"/>
                    <a:pt x="2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765697" y="3950793"/>
              <a:ext cx="112262" cy="122710"/>
            </a:xfrm>
            <a:custGeom>
              <a:avLst/>
              <a:gdLst/>
              <a:ahLst/>
              <a:cxnLst/>
              <a:rect l="l" t="t" r="r" b="b"/>
              <a:pathLst>
                <a:path w="5501" h="6013" extrusionOk="0">
                  <a:moveTo>
                    <a:pt x="5171" y="0"/>
                  </a:moveTo>
                  <a:cubicBezTo>
                    <a:pt x="5113" y="0"/>
                    <a:pt x="5055" y="18"/>
                    <a:pt x="5004" y="54"/>
                  </a:cubicBezTo>
                  <a:cubicBezTo>
                    <a:pt x="4967" y="77"/>
                    <a:pt x="4086" y="695"/>
                    <a:pt x="2738" y="2235"/>
                  </a:cubicBezTo>
                  <a:cubicBezTo>
                    <a:pt x="2163" y="2895"/>
                    <a:pt x="1770" y="3547"/>
                    <a:pt x="1451" y="4070"/>
                  </a:cubicBezTo>
                  <a:cubicBezTo>
                    <a:pt x="1025" y="4777"/>
                    <a:pt x="720" y="5282"/>
                    <a:pt x="234" y="5446"/>
                  </a:cubicBezTo>
                  <a:cubicBezTo>
                    <a:pt x="84" y="5498"/>
                    <a:pt x="0" y="5662"/>
                    <a:pt x="52" y="5816"/>
                  </a:cubicBezTo>
                  <a:cubicBezTo>
                    <a:pt x="93" y="5934"/>
                    <a:pt x="206" y="6013"/>
                    <a:pt x="327" y="6013"/>
                  </a:cubicBezTo>
                  <a:cubicBezTo>
                    <a:pt x="361" y="6013"/>
                    <a:pt x="389" y="6008"/>
                    <a:pt x="421" y="5999"/>
                  </a:cubicBezTo>
                  <a:cubicBezTo>
                    <a:pt x="1105" y="5765"/>
                    <a:pt x="1479" y="5152"/>
                    <a:pt x="1947" y="4370"/>
                  </a:cubicBezTo>
                  <a:cubicBezTo>
                    <a:pt x="2271" y="3841"/>
                    <a:pt x="2630" y="3238"/>
                    <a:pt x="3174" y="2620"/>
                  </a:cubicBezTo>
                  <a:cubicBezTo>
                    <a:pt x="4470" y="1140"/>
                    <a:pt x="5327" y="536"/>
                    <a:pt x="5337" y="531"/>
                  </a:cubicBezTo>
                  <a:cubicBezTo>
                    <a:pt x="5467" y="438"/>
                    <a:pt x="5501" y="255"/>
                    <a:pt x="5406" y="124"/>
                  </a:cubicBezTo>
                  <a:cubicBezTo>
                    <a:pt x="5352" y="44"/>
                    <a:pt x="5262" y="0"/>
                    <a:pt x="5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777717" y="3946854"/>
              <a:ext cx="95446" cy="54733"/>
            </a:xfrm>
            <a:custGeom>
              <a:avLst/>
              <a:gdLst/>
              <a:ahLst/>
              <a:cxnLst/>
              <a:rect l="l" t="t" r="r" b="b"/>
              <a:pathLst>
                <a:path w="4677" h="2682" extrusionOk="0">
                  <a:moveTo>
                    <a:pt x="4358" y="1"/>
                  </a:moveTo>
                  <a:cubicBezTo>
                    <a:pt x="4278" y="1"/>
                    <a:pt x="4197" y="34"/>
                    <a:pt x="4139" y="97"/>
                  </a:cubicBezTo>
                  <a:cubicBezTo>
                    <a:pt x="2767" y="1637"/>
                    <a:pt x="286" y="2100"/>
                    <a:pt x="263" y="2105"/>
                  </a:cubicBezTo>
                  <a:cubicBezTo>
                    <a:pt x="103" y="2133"/>
                    <a:pt x="1" y="2283"/>
                    <a:pt x="29" y="2442"/>
                  </a:cubicBezTo>
                  <a:cubicBezTo>
                    <a:pt x="53" y="2582"/>
                    <a:pt x="174" y="2681"/>
                    <a:pt x="314" y="2681"/>
                  </a:cubicBezTo>
                  <a:cubicBezTo>
                    <a:pt x="328" y="2681"/>
                    <a:pt x="347" y="2681"/>
                    <a:pt x="366" y="2677"/>
                  </a:cubicBezTo>
                  <a:cubicBezTo>
                    <a:pt x="474" y="2658"/>
                    <a:pt x="3067" y="2176"/>
                    <a:pt x="4575" y="481"/>
                  </a:cubicBezTo>
                  <a:cubicBezTo>
                    <a:pt x="4677" y="363"/>
                    <a:pt x="4668" y="181"/>
                    <a:pt x="4547" y="74"/>
                  </a:cubicBezTo>
                  <a:cubicBezTo>
                    <a:pt x="4493" y="24"/>
                    <a:pt x="4425" y="1"/>
                    <a:pt x="4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900305" y="3928263"/>
              <a:ext cx="84365" cy="100731"/>
            </a:xfrm>
            <a:custGeom>
              <a:avLst/>
              <a:gdLst/>
              <a:ahLst/>
              <a:cxnLst/>
              <a:rect l="l" t="t" r="r" b="b"/>
              <a:pathLst>
                <a:path w="4134" h="4936" extrusionOk="0">
                  <a:moveTo>
                    <a:pt x="3806" y="0"/>
                  </a:moveTo>
                  <a:cubicBezTo>
                    <a:pt x="3781" y="0"/>
                    <a:pt x="3755" y="4"/>
                    <a:pt x="3730" y="11"/>
                  </a:cubicBezTo>
                  <a:cubicBezTo>
                    <a:pt x="3641" y="39"/>
                    <a:pt x="1577" y="685"/>
                    <a:pt x="61" y="4538"/>
                  </a:cubicBezTo>
                  <a:cubicBezTo>
                    <a:pt x="0" y="4688"/>
                    <a:pt x="74" y="4856"/>
                    <a:pt x="225" y="4912"/>
                  </a:cubicBezTo>
                  <a:cubicBezTo>
                    <a:pt x="257" y="4926"/>
                    <a:pt x="294" y="4936"/>
                    <a:pt x="327" y="4936"/>
                  </a:cubicBezTo>
                  <a:cubicBezTo>
                    <a:pt x="444" y="4936"/>
                    <a:pt x="552" y="4865"/>
                    <a:pt x="599" y="4748"/>
                  </a:cubicBezTo>
                  <a:cubicBezTo>
                    <a:pt x="1999" y="1200"/>
                    <a:pt x="3866" y="578"/>
                    <a:pt x="3894" y="568"/>
                  </a:cubicBezTo>
                  <a:cubicBezTo>
                    <a:pt x="4049" y="522"/>
                    <a:pt x="4133" y="362"/>
                    <a:pt x="4091" y="207"/>
                  </a:cubicBezTo>
                  <a:cubicBezTo>
                    <a:pt x="4052" y="83"/>
                    <a:pt x="3932" y="0"/>
                    <a:pt x="3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895407" y="3919671"/>
              <a:ext cx="66120" cy="73875"/>
            </a:xfrm>
            <a:custGeom>
              <a:avLst/>
              <a:gdLst/>
              <a:ahLst/>
              <a:cxnLst/>
              <a:rect l="l" t="t" r="r" b="b"/>
              <a:pathLst>
                <a:path w="3240" h="3620" extrusionOk="0">
                  <a:moveTo>
                    <a:pt x="2939" y="1"/>
                  </a:moveTo>
                  <a:cubicBezTo>
                    <a:pt x="2843" y="1"/>
                    <a:pt x="2751" y="51"/>
                    <a:pt x="2697" y="137"/>
                  </a:cubicBezTo>
                  <a:cubicBezTo>
                    <a:pt x="2693" y="142"/>
                    <a:pt x="2239" y="848"/>
                    <a:pt x="736" y="1546"/>
                  </a:cubicBezTo>
                  <a:cubicBezTo>
                    <a:pt x="591" y="1611"/>
                    <a:pt x="525" y="1785"/>
                    <a:pt x="595" y="1930"/>
                  </a:cubicBezTo>
                  <a:cubicBezTo>
                    <a:pt x="643" y="2036"/>
                    <a:pt x="748" y="2099"/>
                    <a:pt x="857" y="2099"/>
                  </a:cubicBezTo>
                  <a:cubicBezTo>
                    <a:pt x="898" y="2099"/>
                    <a:pt x="940" y="2090"/>
                    <a:pt x="979" y="2071"/>
                  </a:cubicBezTo>
                  <a:cubicBezTo>
                    <a:pt x="1518" y="1822"/>
                    <a:pt x="1939" y="1565"/>
                    <a:pt x="2257" y="1336"/>
                  </a:cubicBezTo>
                  <a:lnTo>
                    <a:pt x="2257" y="1336"/>
                  </a:lnTo>
                  <a:cubicBezTo>
                    <a:pt x="1930" y="1888"/>
                    <a:pt x="1321" y="2553"/>
                    <a:pt x="206" y="3067"/>
                  </a:cubicBezTo>
                  <a:cubicBezTo>
                    <a:pt x="61" y="3134"/>
                    <a:pt x="1" y="3307"/>
                    <a:pt x="66" y="3451"/>
                  </a:cubicBezTo>
                  <a:cubicBezTo>
                    <a:pt x="118" y="3559"/>
                    <a:pt x="221" y="3620"/>
                    <a:pt x="329" y="3620"/>
                  </a:cubicBezTo>
                  <a:cubicBezTo>
                    <a:pt x="370" y="3620"/>
                    <a:pt x="413" y="3611"/>
                    <a:pt x="450" y="3592"/>
                  </a:cubicBezTo>
                  <a:cubicBezTo>
                    <a:pt x="3062" y="2389"/>
                    <a:pt x="3226" y="394"/>
                    <a:pt x="3231" y="306"/>
                  </a:cubicBezTo>
                  <a:cubicBezTo>
                    <a:pt x="3240" y="174"/>
                    <a:pt x="3156" y="53"/>
                    <a:pt x="3030" y="16"/>
                  </a:cubicBezTo>
                  <a:cubicBezTo>
                    <a:pt x="3000" y="6"/>
                    <a:pt x="2969" y="1"/>
                    <a:pt x="2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914896" y="3885877"/>
              <a:ext cx="124220" cy="218870"/>
            </a:xfrm>
            <a:custGeom>
              <a:avLst/>
              <a:gdLst/>
              <a:ahLst/>
              <a:cxnLst/>
              <a:rect l="l" t="t" r="r" b="b"/>
              <a:pathLst>
                <a:path w="6087" h="10725" extrusionOk="0">
                  <a:moveTo>
                    <a:pt x="5758" y="0"/>
                  </a:moveTo>
                  <a:cubicBezTo>
                    <a:pt x="5672" y="0"/>
                    <a:pt x="5586" y="38"/>
                    <a:pt x="5529" y="108"/>
                  </a:cubicBezTo>
                  <a:cubicBezTo>
                    <a:pt x="5413" y="262"/>
                    <a:pt x="2627" y="3835"/>
                    <a:pt x="2384" y="6694"/>
                  </a:cubicBezTo>
                  <a:cubicBezTo>
                    <a:pt x="2163" y="9288"/>
                    <a:pt x="296" y="10135"/>
                    <a:pt x="216" y="10172"/>
                  </a:cubicBezTo>
                  <a:cubicBezTo>
                    <a:pt x="72" y="10233"/>
                    <a:pt x="1" y="10407"/>
                    <a:pt x="66" y="10552"/>
                  </a:cubicBezTo>
                  <a:cubicBezTo>
                    <a:pt x="113" y="10660"/>
                    <a:pt x="221" y="10725"/>
                    <a:pt x="333" y="10725"/>
                  </a:cubicBezTo>
                  <a:cubicBezTo>
                    <a:pt x="370" y="10725"/>
                    <a:pt x="409" y="10720"/>
                    <a:pt x="446" y="10701"/>
                  </a:cubicBezTo>
                  <a:cubicBezTo>
                    <a:pt x="539" y="10664"/>
                    <a:pt x="2712" y="9690"/>
                    <a:pt x="2965" y="6746"/>
                  </a:cubicBezTo>
                  <a:cubicBezTo>
                    <a:pt x="3194" y="4059"/>
                    <a:pt x="5960" y="506"/>
                    <a:pt x="5988" y="469"/>
                  </a:cubicBezTo>
                  <a:cubicBezTo>
                    <a:pt x="6087" y="342"/>
                    <a:pt x="6063" y="160"/>
                    <a:pt x="5936" y="61"/>
                  </a:cubicBezTo>
                  <a:cubicBezTo>
                    <a:pt x="5883" y="20"/>
                    <a:pt x="5820" y="0"/>
                    <a:pt x="5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791186" y="4215172"/>
              <a:ext cx="157464" cy="92589"/>
            </a:xfrm>
            <a:custGeom>
              <a:avLst/>
              <a:gdLst/>
              <a:ahLst/>
              <a:cxnLst/>
              <a:rect l="l" t="t" r="r" b="b"/>
              <a:pathLst>
                <a:path w="7716" h="4537" extrusionOk="0">
                  <a:moveTo>
                    <a:pt x="7387" y="0"/>
                  </a:moveTo>
                  <a:cubicBezTo>
                    <a:pt x="7353" y="0"/>
                    <a:pt x="7319" y="6"/>
                    <a:pt x="7285" y="19"/>
                  </a:cubicBezTo>
                  <a:cubicBezTo>
                    <a:pt x="7233" y="38"/>
                    <a:pt x="5987" y="515"/>
                    <a:pt x="4298" y="1920"/>
                  </a:cubicBezTo>
                  <a:cubicBezTo>
                    <a:pt x="2692" y="3249"/>
                    <a:pt x="268" y="3961"/>
                    <a:pt x="240" y="3966"/>
                  </a:cubicBezTo>
                  <a:cubicBezTo>
                    <a:pt x="89" y="4012"/>
                    <a:pt x="0" y="4171"/>
                    <a:pt x="43" y="4326"/>
                  </a:cubicBezTo>
                  <a:cubicBezTo>
                    <a:pt x="80" y="4452"/>
                    <a:pt x="197" y="4536"/>
                    <a:pt x="324" y="4536"/>
                  </a:cubicBezTo>
                  <a:cubicBezTo>
                    <a:pt x="348" y="4536"/>
                    <a:pt x="376" y="4532"/>
                    <a:pt x="404" y="4523"/>
                  </a:cubicBezTo>
                  <a:cubicBezTo>
                    <a:pt x="506" y="4495"/>
                    <a:pt x="2964" y="3773"/>
                    <a:pt x="4667" y="2365"/>
                  </a:cubicBezTo>
                  <a:cubicBezTo>
                    <a:pt x="6274" y="1030"/>
                    <a:pt x="7476" y="567"/>
                    <a:pt x="7491" y="563"/>
                  </a:cubicBezTo>
                  <a:cubicBezTo>
                    <a:pt x="7640" y="506"/>
                    <a:pt x="7715" y="338"/>
                    <a:pt x="7659" y="187"/>
                  </a:cubicBezTo>
                  <a:cubicBezTo>
                    <a:pt x="7612" y="71"/>
                    <a:pt x="7503" y="0"/>
                    <a:pt x="7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804267" y="4237967"/>
              <a:ext cx="104650" cy="34632"/>
            </a:xfrm>
            <a:custGeom>
              <a:avLst/>
              <a:gdLst/>
              <a:ahLst/>
              <a:cxnLst/>
              <a:rect l="l" t="t" r="r" b="b"/>
              <a:pathLst>
                <a:path w="5128" h="1697" extrusionOk="0">
                  <a:moveTo>
                    <a:pt x="4796" y="1"/>
                  </a:moveTo>
                  <a:cubicBezTo>
                    <a:pt x="4744" y="1"/>
                    <a:pt x="4692" y="15"/>
                    <a:pt x="4644" y="44"/>
                  </a:cubicBezTo>
                  <a:cubicBezTo>
                    <a:pt x="3246" y="900"/>
                    <a:pt x="310" y="1116"/>
                    <a:pt x="282" y="1116"/>
                  </a:cubicBezTo>
                  <a:cubicBezTo>
                    <a:pt x="122" y="1131"/>
                    <a:pt x="1" y="1266"/>
                    <a:pt x="16" y="1425"/>
                  </a:cubicBezTo>
                  <a:cubicBezTo>
                    <a:pt x="25" y="1580"/>
                    <a:pt x="150" y="1697"/>
                    <a:pt x="301" y="1697"/>
                  </a:cubicBezTo>
                  <a:lnTo>
                    <a:pt x="325" y="1697"/>
                  </a:lnTo>
                  <a:cubicBezTo>
                    <a:pt x="450" y="1687"/>
                    <a:pt x="3428" y="1468"/>
                    <a:pt x="4949" y="541"/>
                  </a:cubicBezTo>
                  <a:cubicBezTo>
                    <a:pt x="5085" y="457"/>
                    <a:pt x="5127" y="278"/>
                    <a:pt x="5043" y="142"/>
                  </a:cubicBezTo>
                  <a:cubicBezTo>
                    <a:pt x="4988" y="50"/>
                    <a:pt x="4893" y="1"/>
                    <a:pt x="4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1875162" y="4233375"/>
              <a:ext cx="78916" cy="63590"/>
            </a:xfrm>
            <a:custGeom>
              <a:avLst/>
              <a:gdLst/>
              <a:ahLst/>
              <a:cxnLst/>
              <a:rect l="l" t="t" r="r" b="b"/>
              <a:pathLst>
                <a:path w="3867" h="3116" extrusionOk="0">
                  <a:moveTo>
                    <a:pt x="3493" y="0"/>
                  </a:moveTo>
                  <a:cubicBezTo>
                    <a:pt x="2976" y="0"/>
                    <a:pt x="586" y="139"/>
                    <a:pt x="33" y="2769"/>
                  </a:cubicBezTo>
                  <a:cubicBezTo>
                    <a:pt x="1" y="2923"/>
                    <a:pt x="103" y="3078"/>
                    <a:pt x="258" y="3111"/>
                  </a:cubicBezTo>
                  <a:cubicBezTo>
                    <a:pt x="277" y="3115"/>
                    <a:pt x="300" y="3115"/>
                    <a:pt x="319" y="3115"/>
                  </a:cubicBezTo>
                  <a:cubicBezTo>
                    <a:pt x="455" y="3115"/>
                    <a:pt x="571" y="3022"/>
                    <a:pt x="604" y="2886"/>
                  </a:cubicBezTo>
                  <a:cubicBezTo>
                    <a:pt x="1055" y="731"/>
                    <a:pt x="2931" y="579"/>
                    <a:pt x="3430" y="579"/>
                  </a:cubicBezTo>
                  <a:cubicBezTo>
                    <a:pt x="3495" y="579"/>
                    <a:pt x="3537" y="582"/>
                    <a:pt x="3549" y="583"/>
                  </a:cubicBezTo>
                  <a:cubicBezTo>
                    <a:pt x="3554" y="583"/>
                    <a:pt x="3560" y="583"/>
                    <a:pt x="3566" y="583"/>
                  </a:cubicBezTo>
                  <a:cubicBezTo>
                    <a:pt x="3722" y="583"/>
                    <a:pt x="3849" y="465"/>
                    <a:pt x="3858" y="311"/>
                  </a:cubicBezTo>
                  <a:cubicBezTo>
                    <a:pt x="3867" y="152"/>
                    <a:pt x="3750" y="12"/>
                    <a:pt x="3591" y="2"/>
                  </a:cubicBezTo>
                  <a:cubicBezTo>
                    <a:pt x="3588" y="2"/>
                    <a:pt x="3554" y="0"/>
                    <a:pt x="3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1996383" y="4323964"/>
              <a:ext cx="42162" cy="137587"/>
            </a:xfrm>
            <a:custGeom>
              <a:avLst/>
              <a:gdLst/>
              <a:ahLst/>
              <a:cxnLst/>
              <a:rect l="l" t="t" r="r" b="b"/>
              <a:pathLst>
                <a:path w="2066" h="6742" extrusionOk="0">
                  <a:moveTo>
                    <a:pt x="1734" y="0"/>
                  </a:moveTo>
                  <a:cubicBezTo>
                    <a:pt x="1613" y="0"/>
                    <a:pt x="1503" y="79"/>
                    <a:pt x="1461" y="203"/>
                  </a:cubicBezTo>
                  <a:cubicBezTo>
                    <a:pt x="1415" y="348"/>
                    <a:pt x="296" y="3835"/>
                    <a:pt x="20" y="6419"/>
                  </a:cubicBezTo>
                  <a:cubicBezTo>
                    <a:pt x="1" y="6579"/>
                    <a:pt x="117" y="6724"/>
                    <a:pt x="277" y="6742"/>
                  </a:cubicBezTo>
                  <a:lnTo>
                    <a:pt x="305" y="6742"/>
                  </a:lnTo>
                  <a:cubicBezTo>
                    <a:pt x="455" y="6742"/>
                    <a:pt x="581" y="6629"/>
                    <a:pt x="595" y="6484"/>
                  </a:cubicBezTo>
                  <a:cubicBezTo>
                    <a:pt x="862" y="3957"/>
                    <a:pt x="2005" y="413"/>
                    <a:pt x="2014" y="380"/>
                  </a:cubicBezTo>
                  <a:cubicBezTo>
                    <a:pt x="2066" y="225"/>
                    <a:pt x="1981" y="63"/>
                    <a:pt x="1826" y="15"/>
                  </a:cubicBezTo>
                  <a:cubicBezTo>
                    <a:pt x="1796" y="5"/>
                    <a:pt x="1765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962874" y="4297455"/>
              <a:ext cx="51692" cy="134200"/>
            </a:xfrm>
            <a:custGeom>
              <a:avLst/>
              <a:gdLst/>
              <a:ahLst/>
              <a:cxnLst/>
              <a:rect l="l" t="t" r="r" b="b"/>
              <a:pathLst>
                <a:path w="2533" h="6576" extrusionOk="0">
                  <a:moveTo>
                    <a:pt x="2220" y="0"/>
                  </a:moveTo>
                  <a:cubicBezTo>
                    <a:pt x="2078" y="0"/>
                    <a:pt x="1955" y="111"/>
                    <a:pt x="1938" y="256"/>
                  </a:cubicBezTo>
                  <a:cubicBezTo>
                    <a:pt x="1928" y="299"/>
                    <a:pt x="1325" y="4694"/>
                    <a:pt x="102" y="6094"/>
                  </a:cubicBezTo>
                  <a:cubicBezTo>
                    <a:pt x="0" y="6215"/>
                    <a:pt x="14" y="6398"/>
                    <a:pt x="130" y="6501"/>
                  </a:cubicBezTo>
                  <a:cubicBezTo>
                    <a:pt x="187" y="6552"/>
                    <a:pt x="257" y="6576"/>
                    <a:pt x="323" y="6576"/>
                  </a:cubicBezTo>
                  <a:cubicBezTo>
                    <a:pt x="402" y="6576"/>
                    <a:pt x="487" y="6539"/>
                    <a:pt x="543" y="6473"/>
                  </a:cubicBezTo>
                  <a:cubicBezTo>
                    <a:pt x="1872" y="4947"/>
                    <a:pt x="2485" y="519"/>
                    <a:pt x="2513" y="331"/>
                  </a:cubicBezTo>
                  <a:cubicBezTo>
                    <a:pt x="2532" y="172"/>
                    <a:pt x="2420" y="27"/>
                    <a:pt x="2261" y="3"/>
                  </a:cubicBezTo>
                  <a:cubicBezTo>
                    <a:pt x="2247" y="1"/>
                    <a:pt x="2233" y="0"/>
                    <a:pt x="2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2436410" y="3835735"/>
              <a:ext cx="71936" cy="335418"/>
            </a:xfrm>
            <a:custGeom>
              <a:avLst/>
              <a:gdLst/>
              <a:ahLst/>
              <a:cxnLst/>
              <a:rect l="l" t="t" r="r" b="b"/>
              <a:pathLst>
                <a:path w="3525" h="16436" extrusionOk="0">
                  <a:moveTo>
                    <a:pt x="1091" y="1"/>
                  </a:moveTo>
                  <a:cubicBezTo>
                    <a:pt x="1025" y="1"/>
                    <a:pt x="958" y="23"/>
                    <a:pt x="904" y="70"/>
                  </a:cubicBezTo>
                  <a:cubicBezTo>
                    <a:pt x="778" y="173"/>
                    <a:pt x="763" y="355"/>
                    <a:pt x="867" y="477"/>
                  </a:cubicBezTo>
                  <a:cubicBezTo>
                    <a:pt x="890" y="500"/>
                    <a:pt x="2898" y="2958"/>
                    <a:pt x="2079" y="7391"/>
                  </a:cubicBezTo>
                  <a:cubicBezTo>
                    <a:pt x="1766" y="9062"/>
                    <a:pt x="1344" y="10125"/>
                    <a:pt x="1007" y="10982"/>
                  </a:cubicBezTo>
                  <a:cubicBezTo>
                    <a:pt x="398" y="12517"/>
                    <a:pt x="1" y="13528"/>
                    <a:pt x="848" y="16234"/>
                  </a:cubicBezTo>
                  <a:cubicBezTo>
                    <a:pt x="885" y="16356"/>
                    <a:pt x="997" y="16436"/>
                    <a:pt x="1124" y="16436"/>
                  </a:cubicBezTo>
                  <a:cubicBezTo>
                    <a:pt x="1152" y="16436"/>
                    <a:pt x="1180" y="16431"/>
                    <a:pt x="1208" y="16421"/>
                  </a:cubicBezTo>
                  <a:cubicBezTo>
                    <a:pt x="1362" y="16375"/>
                    <a:pt x="1447" y="16211"/>
                    <a:pt x="1400" y="16060"/>
                  </a:cubicBezTo>
                  <a:cubicBezTo>
                    <a:pt x="614" y="13552"/>
                    <a:pt x="965" y="12667"/>
                    <a:pt x="1545" y="11197"/>
                  </a:cubicBezTo>
                  <a:cubicBezTo>
                    <a:pt x="1891" y="10317"/>
                    <a:pt x="2327" y="9222"/>
                    <a:pt x="2645" y="7494"/>
                  </a:cubicBezTo>
                  <a:cubicBezTo>
                    <a:pt x="3525" y="2775"/>
                    <a:pt x="1400" y="210"/>
                    <a:pt x="1312" y="102"/>
                  </a:cubicBezTo>
                  <a:cubicBezTo>
                    <a:pt x="1255" y="35"/>
                    <a:pt x="1173" y="1"/>
                    <a:pt x="10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2469572" y="3989710"/>
              <a:ext cx="39080" cy="133567"/>
            </a:xfrm>
            <a:custGeom>
              <a:avLst/>
              <a:gdLst/>
              <a:ahLst/>
              <a:cxnLst/>
              <a:rect l="l" t="t" r="r" b="b"/>
              <a:pathLst>
                <a:path w="1915" h="6545" extrusionOk="0">
                  <a:moveTo>
                    <a:pt x="674" y="0"/>
                  </a:moveTo>
                  <a:cubicBezTo>
                    <a:pt x="518" y="0"/>
                    <a:pt x="383" y="111"/>
                    <a:pt x="370" y="268"/>
                  </a:cubicBezTo>
                  <a:cubicBezTo>
                    <a:pt x="0" y="4995"/>
                    <a:pt x="1334" y="6404"/>
                    <a:pt x="1390" y="6460"/>
                  </a:cubicBezTo>
                  <a:cubicBezTo>
                    <a:pt x="1446" y="6517"/>
                    <a:pt x="1521" y="6545"/>
                    <a:pt x="1597" y="6545"/>
                  </a:cubicBezTo>
                  <a:cubicBezTo>
                    <a:pt x="1671" y="6545"/>
                    <a:pt x="1742" y="6517"/>
                    <a:pt x="1798" y="6465"/>
                  </a:cubicBezTo>
                  <a:cubicBezTo>
                    <a:pt x="1915" y="6353"/>
                    <a:pt x="1915" y="6171"/>
                    <a:pt x="1807" y="6054"/>
                  </a:cubicBezTo>
                  <a:cubicBezTo>
                    <a:pt x="1793" y="6044"/>
                    <a:pt x="603" y="4724"/>
                    <a:pt x="951" y="314"/>
                  </a:cubicBezTo>
                  <a:cubicBezTo>
                    <a:pt x="960" y="155"/>
                    <a:pt x="843" y="15"/>
                    <a:pt x="683" y="0"/>
                  </a:cubicBezTo>
                  <a:cubicBezTo>
                    <a:pt x="680" y="0"/>
                    <a:pt x="677" y="0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2336188" y="4160602"/>
              <a:ext cx="57080" cy="126710"/>
            </a:xfrm>
            <a:custGeom>
              <a:avLst/>
              <a:gdLst/>
              <a:ahLst/>
              <a:cxnLst/>
              <a:rect l="l" t="t" r="r" b="b"/>
              <a:pathLst>
                <a:path w="2797" h="6209" extrusionOk="0">
                  <a:moveTo>
                    <a:pt x="1009" y="0"/>
                  </a:moveTo>
                  <a:cubicBezTo>
                    <a:pt x="960" y="0"/>
                    <a:pt x="909" y="13"/>
                    <a:pt x="863" y="39"/>
                  </a:cubicBezTo>
                  <a:cubicBezTo>
                    <a:pt x="727" y="123"/>
                    <a:pt x="679" y="301"/>
                    <a:pt x="759" y="437"/>
                  </a:cubicBezTo>
                  <a:cubicBezTo>
                    <a:pt x="815" y="530"/>
                    <a:pt x="2098" y="2801"/>
                    <a:pt x="94" y="5754"/>
                  </a:cubicBezTo>
                  <a:cubicBezTo>
                    <a:pt x="1" y="5886"/>
                    <a:pt x="38" y="6068"/>
                    <a:pt x="169" y="6158"/>
                  </a:cubicBezTo>
                  <a:cubicBezTo>
                    <a:pt x="221" y="6190"/>
                    <a:pt x="277" y="6208"/>
                    <a:pt x="333" y="6208"/>
                  </a:cubicBezTo>
                  <a:cubicBezTo>
                    <a:pt x="427" y="6208"/>
                    <a:pt x="515" y="6162"/>
                    <a:pt x="572" y="6082"/>
                  </a:cubicBezTo>
                  <a:cubicBezTo>
                    <a:pt x="2796" y="2810"/>
                    <a:pt x="1325" y="249"/>
                    <a:pt x="1260" y="141"/>
                  </a:cubicBezTo>
                  <a:cubicBezTo>
                    <a:pt x="1207" y="51"/>
                    <a:pt x="111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2076829" y="4382248"/>
              <a:ext cx="64794" cy="100140"/>
            </a:xfrm>
            <a:custGeom>
              <a:avLst/>
              <a:gdLst/>
              <a:ahLst/>
              <a:cxnLst/>
              <a:rect l="l" t="t" r="r" b="b"/>
              <a:pathLst>
                <a:path w="3175" h="4907" extrusionOk="0">
                  <a:moveTo>
                    <a:pt x="2846" y="0"/>
                  </a:moveTo>
                  <a:cubicBezTo>
                    <a:pt x="2785" y="0"/>
                    <a:pt x="2725" y="19"/>
                    <a:pt x="2674" y="57"/>
                  </a:cubicBezTo>
                  <a:cubicBezTo>
                    <a:pt x="2561" y="137"/>
                    <a:pt x="1" y="2070"/>
                    <a:pt x="198" y="4635"/>
                  </a:cubicBezTo>
                  <a:cubicBezTo>
                    <a:pt x="207" y="4790"/>
                    <a:pt x="332" y="4907"/>
                    <a:pt x="483" y="4907"/>
                  </a:cubicBezTo>
                  <a:lnTo>
                    <a:pt x="507" y="4907"/>
                  </a:lnTo>
                  <a:cubicBezTo>
                    <a:pt x="665" y="4892"/>
                    <a:pt x="787" y="4752"/>
                    <a:pt x="773" y="4593"/>
                  </a:cubicBezTo>
                  <a:cubicBezTo>
                    <a:pt x="604" y="2346"/>
                    <a:pt x="2992" y="539"/>
                    <a:pt x="3020" y="521"/>
                  </a:cubicBezTo>
                  <a:cubicBezTo>
                    <a:pt x="3147" y="426"/>
                    <a:pt x="3175" y="244"/>
                    <a:pt x="3076" y="117"/>
                  </a:cubicBezTo>
                  <a:cubicBezTo>
                    <a:pt x="3021" y="40"/>
                    <a:pt x="2934" y="0"/>
                    <a:pt x="2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2066973" y="4362902"/>
              <a:ext cx="69590" cy="68753"/>
            </a:xfrm>
            <a:custGeom>
              <a:avLst/>
              <a:gdLst/>
              <a:ahLst/>
              <a:cxnLst/>
              <a:rect l="l" t="t" r="r" b="b"/>
              <a:pathLst>
                <a:path w="3410" h="3369" extrusionOk="0">
                  <a:moveTo>
                    <a:pt x="3078" y="1"/>
                  </a:moveTo>
                  <a:cubicBezTo>
                    <a:pt x="2971" y="1"/>
                    <a:pt x="2869" y="59"/>
                    <a:pt x="2820" y="162"/>
                  </a:cubicBezTo>
                  <a:cubicBezTo>
                    <a:pt x="1724" y="2368"/>
                    <a:pt x="273" y="2789"/>
                    <a:pt x="245" y="2798"/>
                  </a:cubicBezTo>
                  <a:cubicBezTo>
                    <a:pt x="91" y="2839"/>
                    <a:pt x="1" y="2995"/>
                    <a:pt x="39" y="3148"/>
                  </a:cubicBezTo>
                  <a:cubicBezTo>
                    <a:pt x="72" y="3280"/>
                    <a:pt x="188" y="3369"/>
                    <a:pt x="320" y="3369"/>
                  </a:cubicBezTo>
                  <a:cubicBezTo>
                    <a:pt x="344" y="3369"/>
                    <a:pt x="366" y="3364"/>
                    <a:pt x="394" y="3360"/>
                  </a:cubicBezTo>
                  <a:cubicBezTo>
                    <a:pt x="465" y="3341"/>
                    <a:pt x="2118" y="2887"/>
                    <a:pt x="3339" y="419"/>
                  </a:cubicBezTo>
                  <a:cubicBezTo>
                    <a:pt x="3410" y="275"/>
                    <a:pt x="3353" y="102"/>
                    <a:pt x="3208" y="31"/>
                  </a:cubicBezTo>
                  <a:cubicBezTo>
                    <a:pt x="3166" y="11"/>
                    <a:pt x="3122" y="1"/>
                    <a:pt x="3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2234926" y="4391309"/>
              <a:ext cx="37754" cy="82099"/>
            </a:xfrm>
            <a:custGeom>
              <a:avLst/>
              <a:gdLst/>
              <a:ahLst/>
              <a:cxnLst/>
              <a:rect l="l" t="t" r="r" b="b"/>
              <a:pathLst>
                <a:path w="1850" h="4023" extrusionOk="0">
                  <a:moveTo>
                    <a:pt x="327" y="1"/>
                  </a:moveTo>
                  <a:cubicBezTo>
                    <a:pt x="263" y="1"/>
                    <a:pt x="199" y="22"/>
                    <a:pt x="146" y="67"/>
                  </a:cubicBezTo>
                  <a:cubicBezTo>
                    <a:pt x="20" y="170"/>
                    <a:pt x="0" y="352"/>
                    <a:pt x="104" y="475"/>
                  </a:cubicBezTo>
                  <a:cubicBezTo>
                    <a:pt x="113" y="488"/>
                    <a:pt x="1186" y="1836"/>
                    <a:pt x="492" y="3629"/>
                  </a:cubicBezTo>
                  <a:cubicBezTo>
                    <a:pt x="432" y="3779"/>
                    <a:pt x="506" y="3943"/>
                    <a:pt x="657" y="4003"/>
                  </a:cubicBezTo>
                  <a:cubicBezTo>
                    <a:pt x="689" y="4018"/>
                    <a:pt x="726" y="4023"/>
                    <a:pt x="759" y="4023"/>
                  </a:cubicBezTo>
                  <a:cubicBezTo>
                    <a:pt x="877" y="4023"/>
                    <a:pt x="989" y="3953"/>
                    <a:pt x="1031" y="3841"/>
                  </a:cubicBezTo>
                  <a:cubicBezTo>
                    <a:pt x="1850" y="1738"/>
                    <a:pt x="605" y="175"/>
                    <a:pt x="553" y="109"/>
                  </a:cubicBezTo>
                  <a:cubicBezTo>
                    <a:pt x="495" y="38"/>
                    <a:pt x="411" y="1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2237906" y="4372861"/>
              <a:ext cx="43468" cy="77344"/>
            </a:xfrm>
            <a:custGeom>
              <a:avLst/>
              <a:gdLst/>
              <a:ahLst/>
              <a:cxnLst/>
              <a:rect l="l" t="t" r="r" b="b"/>
              <a:pathLst>
                <a:path w="2130" h="3790" extrusionOk="0">
                  <a:moveTo>
                    <a:pt x="960" y="0"/>
                  </a:moveTo>
                  <a:cubicBezTo>
                    <a:pt x="841" y="0"/>
                    <a:pt x="729" y="76"/>
                    <a:pt x="688" y="199"/>
                  </a:cubicBezTo>
                  <a:cubicBezTo>
                    <a:pt x="660" y="283"/>
                    <a:pt x="0" y="2263"/>
                    <a:pt x="1610" y="3714"/>
                  </a:cubicBezTo>
                  <a:cubicBezTo>
                    <a:pt x="1667" y="3761"/>
                    <a:pt x="1736" y="3790"/>
                    <a:pt x="1807" y="3790"/>
                  </a:cubicBezTo>
                  <a:cubicBezTo>
                    <a:pt x="1887" y="3790"/>
                    <a:pt x="1967" y="3756"/>
                    <a:pt x="2023" y="3691"/>
                  </a:cubicBezTo>
                  <a:cubicBezTo>
                    <a:pt x="2129" y="3574"/>
                    <a:pt x="2120" y="3391"/>
                    <a:pt x="1999" y="3284"/>
                  </a:cubicBezTo>
                  <a:cubicBezTo>
                    <a:pt x="679" y="2094"/>
                    <a:pt x="1213" y="452"/>
                    <a:pt x="1236" y="385"/>
                  </a:cubicBezTo>
                  <a:cubicBezTo>
                    <a:pt x="1287" y="231"/>
                    <a:pt x="1208" y="67"/>
                    <a:pt x="1053" y="16"/>
                  </a:cubicBezTo>
                  <a:cubicBezTo>
                    <a:pt x="1022" y="5"/>
                    <a:pt x="991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2282313" y="4337311"/>
              <a:ext cx="52855" cy="112894"/>
            </a:xfrm>
            <a:custGeom>
              <a:avLst/>
              <a:gdLst/>
              <a:ahLst/>
              <a:cxnLst/>
              <a:rect l="l" t="t" r="r" b="b"/>
              <a:pathLst>
                <a:path w="2590" h="5532" extrusionOk="0">
                  <a:moveTo>
                    <a:pt x="310" y="1"/>
                  </a:moveTo>
                  <a:cubicBezTo>
                    <a:pt x="299" y="1"/>
                    <a:pt x="288" y="1"/>
                    <a:pt x="277" y="3"/>
                  </a:cubicBezTo>
                  <a:cubicBezTo>
                    <a:pt x="117" y="16"/>
                    <a:pt x="1" y="157"/>
                    <a:pt x="20" y="316"/>
                  </a:cubicBezTo>
                  <a:cubicBezTo>
                    <a:pt x="29" y="442"/>
                    <a:pt x="329" y="3322"/>
                    <a:pt x="2038" y="5424"/>
                  </a:cubicBezTo>
                  <a:cubicBezTo>
                    <a:pt x="2098" y="5493"/>
                    <a:pt x="2182" y="5532"/>
                    <a:pt x="2267" y="5532"/>
                  </a:cubicBezTo>
                  <a:cubicBezTo>
                    <a:pt x="2327" y="5532"/>
                    <a:pt x="2393" y="5508"/>
                    <a:pt x="2449" y="5465"/>
                  </a:cubicBezTo>
                  <a:cubicBezTo>
                    <a:pt x="2571" y="5363"/>
                    <a:pt x="2589" y="5180"/>
                    <a:pt x="2487" y="5059"/>
                  </a:cubicBezTo>
                  <a:cubicBezTo>
                    <a:pt x="895" y="3097"/>
                    <a:pt x="595" y="288"/>
                    <a:pt x="595" y="260"/>
                  </a:cubicBezTo>
                  <a:cubicBezTo>
                    <a:pt x="578" y="112"/>
                    <a:pt x="451" y="1"/>
                    <a:pt x="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2298761" y="4330719"/>
              <a:ext cx="62855" cy="91283"/>
            </a:xfrm>
            <a:custGeom>
              <a:avLst/>
              <a:gdLst/>
              <a:ahLst/>
              <a:cxnLst/>
              <a:rect l="l" t="t" r="r" b="b"/>
              <a:pathLst>
                <a:path w="3080" h="4473" extrusionOk="0">
                  <a:moveTo>
                    <a:pt x="309" y="0"/>
                  </a:moveTo>
                  <a:cubicBezTo>
                    <a:pt x="298" y="0"/>
                    <a:pt x="287" y="1"/>
                    <a:pt x="277" y="2"/>
                  </a:cubicBezTo>
                  <a:cubicBezTo>
                    <a:pt x="117" y="21"/>
                    <a:pt x="0" y="162"/>
                    <a:pt x="18" y="321"/>
                  </a:cubicBezTo>
                  <a:cubicBezTo>
                    <a:pt x="33" y="434"/>
                    <a:pt x="355" y="3036"/>
                    <a:pt x="2598" y="4427"/>
                  </a:cubicBezTo>
                  <a:cubicBezTo>
                    <a:pt x="2645" y="4459"/>
                    <a:pt x="2697" y="4473"/>
                    <a:pt x="2753" y="4473"/>
                  </a:cubicBezTo>
                  <a:cubicBezTo>
                    <a:pt x="2846" y="4473"/>
                    <a:pt x="2945" y="4422"/>
                    <a:pt x="2995" y="4332"/>
                  </a:cubicBezTo>
                  <a:cubicBezTo>
                    <a:pt x="3080" y="4197"/>
                    <a:pt x="3038" y="4019"/>
                    <a:pt x="2902" y="3935"/>
                  </a:cubicBezTo>
                  <a:cubicBezTo>
                    <a:pt x="903" y="2694"/>
                    <a:pt x="599" y="279"/>
                    <a:pt x="595" y="255"/>
                  </a:cubicBezTo>
                  <a:cubicBezTo>
                    <a:pt x="577" y="108"/>
                    <a:pt x="450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2104441" y="4171296"/>
              <a:ext cx="143812" cy="125669"/>
            </a:xfrm>
            <a:custGeom>
              <a:avLst/>
              <a:gdLst/>
              <a:ahLst/>
              <a:cxnLst/>
              <a:rect l="l" t="t" r="r" b="b"/>
              <a:pathLst>
                <a:path w="7047" h="6158" extrusionOk="0">
                  <a:moveTo>
                    <a:pt x="6722" y="1"/>
                  </a:moveTo>
                  <a:cubicBezTo>
                    <a:pt x="6691" y="1"/>
                    <a:pt x="6660" y="6"/>
                    <a:pt x="6629" y="16"/>
                  </a:cubicBezTo>
                  <a:cubicBezTo>
                    <a:pt x="6498" y="58"/>
                    <a:pt x="3455" y="1092"/>
                    <a:pt x="2613" y="3461"/>
                  </a:cubicBezTo>
                  <a:cubicBezTo>
                    <a:pt x="1896" y="5493"/>
                    <a:pt x="351" y="5577"/>
                    <a:pt x="286" y="5577"/>
                  </a:cubicBezTo>
                  <a:cubicBezTo>
                    <a:pt x="126" y="5582"/>
                    <a:pt x="1" y="5718"/>
                    <a:pt x="5" y="5876"/>
                  </a:cubicBezTo>
                  <a:cubicBezTo>
                    <a:pt x="10" y="6036"/>
                    <a:pt x="137" y="6157"/>
                    <a:pt x="295" y="6157"/>
                  </a:cubicBezTo>
                  <a:lnTo>
                    <a:pt x="305" y="6157"/>
                  </a:lnTo>
                  <a:cubicBezTo>
                    <a:pt x="384" y="6157"/>
                    <a:pt x="2304" y="6077"/>
                    <a:pt x="3160" y="3657"/>
                  </a:cubicBezTo>
                  <a:cubicBezTo>
                    <a:pt x="3905" y="1555"/>
                    <a:pt x="6783" y="578"/>
                    <a:pt x="6811" y="568"/>
                  </a:cubicBezTo>
                  <a:cubicBezTo>
                    <a:pt x="6966" y="516"/>
                    <a:pt x="7046" y="353"/>
                    <a:pt x="6994" y="198"/>
                  </a:cubicBezTo>
                  <a:cubicBezTo>
                    <a:pt x="6957" y="79"/>
                    <a:pt x="6844" y="1"/>
                    <a:pt x="6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889774" y="4055463"/>
              <a:ext cx="149138" cy="115690"/>
            </a:xfrm>
            <a:custGeom>
              <a:avLst/>
              <a:gdLst/>
              <a:ahLst/>
              <a:cxnLst/>
              <a:rect l="l" t="t" r="r" b="b"/>
              <a:pathLst>
                <a:path w="7308" h="5669" extrusionOk="0">
                  <a:moveTo>
                    <a:pt x="6990" y="1"/>
                  </a:moveTo>
                  <a:cubicBezTo>
                    <a:pt x="6969" y="1"/>
                    <a:pt x="6947" y="3"/>
                    <a:pt x="6924" y="8"/>
                  </a:cubicBezTo>
                  <a:cubicBezTo>
                    <a:pt x="6849" y="28"/>
                    <a:pt x="5089" y="477"/>
                    <a:pt x="4008" y="3215"/>
                  </a:cubicBezTo>
                  <a:cubicBezTo>
                    <a:pt x="3369" y="4829"/>
                    <a:pt x="1965" y="5097"/>
                    <a:pt x="1102" y="5097"/>
                  </a:cubicBezTo>
                  <a:cubicBezTo>
                    <a:pt x="700" y="5097"/>
                    <a:pt x="416" y="5039"/>
                    <a:pt x="380" y="5032"/>
                  </a:cubicBezTo>
                  <a:cubicBezTo>
                    <a:pt x="359" y="5027"/>
                    <a:pt x="339" y="5025"/>
                    <a:pt x="319" y="5025"/>
                  </a:cubicBezTo>
                  <a:cubicBezTo>
                    <a:pt x="184" y="5025"/>
                    <a:pt x="67" y="5117"/>
                    <a:pt x="39" y="5252"/>
                  </a:cubicBezTo>
                  <a:cubicBezTo>
                    <a:pt x="0" y="5411"/>
                    <a:pt x="104" y="5565"/>
                    <a:pt x="258" y="5598"/>
                  </a:cubicBezTo>
                  <a:cubicBezTo>
                    <a:pt x="268" y="5598"/>
                    <a:pt x="590" y="5669"/>
                    <a:pt x="1063" y="5669"/>
                  </a:cubicBezTo>
                  <a:cubicBezTo>
                    <a:pt x="2079" y="5669"/>
                    <a:pt x="3783" y="5360"/>
                    <a:pt x="4546" y="3431"/>
                  </a:cubicBezTo>
                  <a:cubicBezTo>
                    <a:pt x="5510" y="991"/>
                    <a:pt x="6994" y="589"/>
                    <a:pt x="7060" y="575"/>
                  </a:cubicBezTo>
                  <a:cubicBezTo>
                    <a:pt x="7214" y="533"/>
                    <a:pt x="7308" y="378"/>
                    <a:pt x="7271" y="224"/>
                  </a:cubicBezTo>
                  <a:cubicBezTo>
                    <a:pt x="7239" y="91"/>
                    <a:pt x="7120" y="1"/>
                    <a:pt x="6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2358841" y="4188540"/>
              <a:ext cx="51141" cy="160587"/>
            </a:xfrm>
            <a:custGeom>
              <a:avLst/>
              <a:gdLst/>
              <a:ahLst/>
              <a:cxnLst/>
              <a:rect l="l" t="t" r="r" b="b"/>
              <a:pathLst>
                <a:path w="2506" h="7869" extrusionOk="0">
                  <a:moveTo>
                    <a:pt x="332" y="0"/>
                  </a:moveTo>
                  <a:cubicBezTo>
                    <a:pt x="273" y="0"/>
                    <a:pt x="214" y="18"/>
                    <a:pt x="164" y="55"/>
                  </a:cubicBezTo>
                  <a:cubicBezTo>
                    <a:pt x="33" y="149"/>
                    <a:pt x="1" y="332"/>
                    <a:pt x="94" y="458"/>
                  </a:cubicBezTo>
                  <a:cubicBezTo>
                    <a:pt x="113" y="481"/>
                    <a:pt x="1728" y="2761"/>
                    <a:pt x="1315" y="4277"/>
                  </a:cubicBezTo>
                  <a:cubicBezTo>
                    <a:pt x="833" y="6057"/>
                    <a:pt x="1887" y="7671"/>
                    <a:pt x="1933" y="7742"/>
                  </a:cubicBezTo>
                  <a:cubicBezTo>
                    <a:pt x="1989" y="7827"/>
                    <a:pt x="2084" y="7868"/>
                    <a:pt x="2177" y="7868"/>
                  </a:cubicBezTo>
                  <a:cubicBezTo>
                    <a:pt x="2233" y="7868"/>
                    <a:pt x="2285" y="7855"/>
                    <a:pt x="2337" y="7822"/>
                  </a:cubicBezTo>
                  <a:cubicBezTo>
                    <a:pt x="2467" y="7732"/>
                    <a:pt x="2505" y="7555"/>
                    <a:pt x="2416" y="7419"/>
                  </a:cubicBezTo>
                  <a:cubicBezTo>
                    <a:pt x="2406" y="7405"/>
                    <a:pt x="1466" y="5949"/>
                    <a:pt x="1877" y="4428"/>
                  </a:cubicBezTo>
                  <a:cubicBezTo>
                    <a:pt x="2360" y="2644"/>
                    <a:pt x="641" y="224"/>
                    <a:pt x="567" y="120"/>
                  </a:cubicBezTo>
                  <a:cubicBezTo>
                    <a:pt x="510" y="42"/>
                    <a:pt x="421" y="0"/>
                    <a:pt x="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2396390" y="3935936"/>
              <a:ext cx="60855" cy="236543"/>
            </a:xfrm>
            <a:custGeom>
              <a:avLst/>
              <a:gdLst/>
              <a:ahLst/>
              <a:cxnLst/>
              <a:rect l="l" t="t" r="r" b="b"/>
              <a:pathLst>
                <a:path w="2982" h="11591" extrusionOk="0">
                  <a:moveTo>
                    <a:pt x="510" y="0"/>
                  </a:moveTo>
                  <a:cubicBezTo>
                    <a:pt x="448" y="0"/>
                    <a:pt x="385" y="20"/>
                    <a:pt x="333" y="61"/>
                  </a:cubicBezTo>
                  <a:cubicBezTo>
                    <a:pt x="206" y="155"/>
                    <a:pt x="183" y="337"/>
                    <a:pt x="281" y="464"/>
                  </a:cubicBezTo>
                  <a:cubicBezTo>
                    <a:pt x="300" y="492"/>
                    <a:pt x="2318" y="3156"/>
                    <a:pt x="1264" y="5800"/>
                  </a:cubicBezTo>
                  <a:cubicBezTo>
                    <a:pt x="0" y="8979"/>
                    <a:pt x="173" y="10608"/>
                    <a:pt x="543" y="11418"/>
                  </a:cubicBezTo>
                  <a:cubicBezTo>
                    <a:pt x="594" y="11526"/>
                    <a:pt x="698" y="11591"/>
                    <a:pt x="810" y="11591"/>
                  </a:cubicBezTo>
                  <a:cubicBezTo>
                    <a:pt x="847" y="11591"/>
                    <a:pt x="890" y="11582"/>
                    <a:pt x="927" y="11563"/>
                  </a:cubicBezTo>
                  <a:cubicBezTo>
                    <a:pt x="1076" y="11497"/>
                    <a:pt x="1138" y="11324"/>
                    <a:pt x="1072" y="11178"/>
                  </a:cubicBezTo>
                  <a:cubicBezTo>
                    <a:pt x="810" y="10599"/>
                    <a:pt x="553" y="9162"/>
                    <a:pt x="1802" y="6016"/>
                  </a:cubicBezTo>
                  <a:cubicBezTo>
                    <a:pt x="2982" y="3057"/>
                    <a:pt x="829" y="230"/>
                    <a:pt x="739" y="112"/>
                  </a:cubicBezTo>
                  <a:cubicBezTo>
                    <a:pt x="682" y="39"/>
                    <a:pt x="597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7" name="Google Shape;537;p29"/>
          <p:cNvPicPr preferRelativeResize="0"/>
          <p:nvPr/>
        </p:nvPicPr>
        <p:blipFill rotWithShape="1">
          <a:blip r:embed="rId3">
            <a:alphaModFix/>
          </a:blip>
          <a:srcRect l="26825"/>
          <a:stretch/>
        </p:blipFill>
        <p:spPr>
          <a:xfrm>
            <a:off x="5341050" y="1653025"/>
            <a:ext cx="3270374" cy="19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96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Gameplay</a:t>
            </a:r>
            <a:endParaRPr/>
          </a:p>
        </p:txBody>
      </p:sp>
      <p:sp>
        <p:nvSpPr>
          <p:cNvPr id="543" name="Google Shape;543;p30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42177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sz="1600" b="1" dirty="0">
                <a:latin typeface="Irish Grover"/>
                <a:ea typeface="Irish Grover"/>
                <a:cs typeface="Irish Grover"/>
                <a:sym typeface="Irish Grover"/>
              </a:rPr>
              <a:t>Implementation:</a:t>
            </a:r>
            <a:endParaRPr sz="1600" b="1" dirty="0">
              <a:latin typeface="Irish Grover"/>
              <a:ea typeface="Irish Grover"/>
              <a:cs typeface="Irish Grover"/>
              <a:sym typeface="Irish Grov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✦ Your left hand controls the flight direction, point it where you want to go. Squeeze to go faster.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/>
              <a:t>✦ Use your right hand to grab and throw </a:t>
            </a:r>
            <a:r>
              <a:rPr lang="en" sz="1600" dirty="0" err="1"/>
              <a:t>Quaffles</a:t>
            </a:r>
            <a:r>
              <a:rPr lang="en" sz="1600" dirty="0"/>
              <a:t>, catch the Snitch, or try to stop a </a:t>
            </a:r>
            <a:r>
              <a:rPr lang="en" sz="1600" dirty="0" err="1"/>
              <a:t>Bludger</a:t>
            </a:r>
            <a:r>
              <a:rPr lang="en" sz="1600" dirty="0"/>
              <a:t>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/>
              <a:t>✦ Activate voice commands and speak the right words to cast spells!</a:t>
            </a:r>
            <a:endParaRPr sz="1600" dirty="0"/>
          </a:p>
        </p:txBody>
      </p:sp>
      <p:sp>
        <p:nvSpPr>
          <p:cNvPr id="544" name="Google Shape;544;p30"/>
          <p:cNvSpPr/>
          <p:nvPr/>
        </p:nvSpPr>
        <p:spPr>
          <a:xfrm>
            <a:off x="5894623" y="2387780"/>
            <a:ext cx="98100" cy="98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0"/>
          <p:cNvSpPr/>
          <p:nvPr/>
        </p:nvSpPr>
        <p:spPr>
          <a:xfrm>
            <a:off x="4937625" y="988650"/>
            <a:ext cx="3964800" cy="3166200"/>
          </a:xfrm>
          <a:prstGeom prst="horizontalScroll">
            <a:avLst>
              <a:gd name="adj" fmla="val 12500"/>
            </a:avLst>
          </a:prstGeom>
          <a:solidFill>
            <a:srgbClr val="FFF2CC"/>
          </a:solidFill>
          <a:ln w="9525" cap="flat" cmpd="sng">
            <a:solidFill>
              <a:srgbClr val="CCA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6" name="Google Shape;546;p30"/>
          <p:cNvPicPr preferRelativeResize="0"/>
          <p:nvPr/>
        </p:nvPicPr>
        <p:blipFill rotWithShape="1">
          <a:blip r:embed="rId3">
            <a:alphaModFix/>
          </a:blip>
          <a:srcRect l="9507" t="17473" r="18741" b="8828"/>
          <a:stretch/>
        </p:blipFill>
        <p:spPr>
          <a:xfrm>
            <a:off x="5337150" y="1592524"/>
            <a:ext cx="3393274" cy="195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"/>
          <p:cNvSpPr txBox="1">
            <a:spLocks noGrp="1"/>
          </p:cNvSpPr>
          <p:nvPr>
            <p:ph type="title" idx="9"/>
          </p:nvPr>
        </p:nvSpPr>
        <p:spPr>
          <a:xfrm>
            <a:off x="2336100" y="323850"/>
            <a:ext cx="44718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</a:t>
            </a:r>
            <a:endParaRPr/>
          </a:p>
        </p:txBody>
      </p:sp>
      <p:sp>
        <p:nvSpPr>
          <p:cNvPr id="552" name="Google Shape;552;p31"/>
          <p:cNvSpPr/>
          <p:nvPr/>
        </p:nvSpPr>
        <p:spPr>
          <a:xfrm>
            <a:off x="859125" y="501725"/>
            <a:ext cx="7314600" cy="4548600"/>
          </a:xfrm>
          <a:prstGeom prst="horizontalScroll">
            <a:avLst>
              <a:gd name="adj" fmla="val 12500"/>
            </a:avLst>
          </a:prstGeom>
          <a:solidFill>
            <a:srgbClr val="FFF2CC"/>
          </a:solidFill>
          <a:ln w="9525" cap="flat" cmpd="sng">
            <a:solidFill>
              <a:srgbClr val="CCA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3" name="Google Shape;553;p31"/>
          <p:cNvPicPr preferRelativeResize="0"/>
          <p:nvPr/>
        </p:nvPicPr>
        <p:blipFill rotWithShape="1">
          <a:blip r:embed="rId3">
            <a:alphaModFix/>
          </a:blip>
          <a:srcRect l="14045"/>
          <a:stretch/>
        </p:blipFill>
        <p:spPr>
          <a:xfrm>
            <a:off x="1436825" y="1138150"/>
            <a:ext cx="6531875" cy="32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2"/>
          <p:cNvSpPr txBox="1">
            <a:spLocks noGrp="1"/>
          </p:cNvSpPr>
          <p:nvPr>
            <p:ph type="title" idx="9"/>
          </p:nvPr>
        </p:nvSpPr>
        <p:spPr>
          <a:xfrm>
            <a:off x="2336100" y="323850"/>
            <a:ext cx="4471800" cy="572700"/>
          </a:xfrm>
          <a:prstGeom prst="rect">
            <a:avLst/>
          </a:prstGeom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</a:t>
            </a: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859125" y="501725"/>
            <a:ext cx="7314600" cy="4548600"/>
          </a:xfrm>
          <a:prstGeom prst="horizontalScroll">
            <a:avLst>
              <a:gd name="adj" fmla="val 12500"/>
            </a:avLst>
          </a:prstGeom>
          <a:solidFill>
            <a:srgbClr val="FFF2CC"/>
          </a:solidFill>
          <a:ln w="9525" cap="flat" cmpd="sng">
            <a:solidFill>
              <a:srgbClr val="CCA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0" name="Google Shape;560;p32"/>
          <p:cNvPicPr preferRelativeResize="0"/>
          <p:nvPr/>
        </p:nvPicPr>
        <p:blipFill rotWithShape="1">
          <a:blip r:embed="rId3">
            <a:alphaModFix/>
          </a:blip>
          <a:srcRect l="11884" r="1997"/>
          <a:stretch/>
        </p:blipFill>
        <p:spPr>
          <a:xfrm>
            <a:off x="1446150" y="1179375"/>
            <a:ext cx="6429375" cy="31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zard's Portfolio by Slidesgo">
  <a:themeElements>
    <a:clrScheme name="Simple Light">
      <a:dk1>
        <a:srgbClr val="191919"/>
      </a:dk1>
      <a:lt1>
        <a:srgbClr val="FFFFFF"/>
      </a:lt1>
      <a:dk2>
        <a:srgbClr val="DAB664"/>
      </a:dk2>
      <a:lt2>
        <a:srgbClr val="FFFFFF"/>
      </a:lt2>
      <a:accent1>
        <a:srgbClr val="04563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AB6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653</Words>
  <Application>Microsoft Macintosh PowerPoint</Application>
  <PresentationFormat>Affichage à l'écran (16:9)</PresentationFormat>
  <Paragraphs>91</Paragraphs>
  <Slides>15</Slides>
  <Notes>15</Notes>
  <HiddenSlides>5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Bellota Text</vt:lpstr>
      <vt:lpstr>Arial</vt:lpstr>
      <vt:lpstr>Bebas Neue</vt:lpstr>
      <vt:lpstr>Irish Grover</vt:lpstr>
      <vt:lpstr>Wizard's Portfolio by Slidesgo</vt:lpstr>
      <vt:lpstr>VR Quidditch</vt:lpstr>
      <vt:lpstr>Have you ever dreamt of flying?</vt:lpstr>
      <vt:lpstr>Have you ever dreamt of flying?</vt:lpstr>
      <vt:lpstr>Immersion</vt:lpstr>
      <vt:lpstr>Immersion</vt:lpstr>
      <vt:lpstr>Gameplay</vt:lpstr>
      <vt:lpstr>Gameplay</vt:lpstr>
      <vt:lpstr>Screenshots</vt:lpstr>
      <vt:lpstr>Screenshots</vt:lpstr>
      <vt:lpstr>Video</vt:lpstr>
      <vt:lpstr>Architecture</vt:lpstr>
      <vt:lpstr>Multiplayer</vt:lpstr>
      <vt:lpstr>Alternatives</vt:lpstr>
      <vt:lpstr>Alternatives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 Quidditch</dc:title>
  <cp:lastModifiedBy>Eden Benzimra</cp:lastModifiedBy>
  <cp:revision>6</cp:revision>
  <dcterms:modified xsi:type="dcterms:W3CDTF">2023-09-06T16:27:11Z</dcterms:modified>
</cp:coreProperties>
</file>