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3" r:id="rId1"/>
  </p:sldMasterIdLst>
  <p:notesMasterIdLst>
    <p:notesMasterId r:id="rId7"/>
  </p:notesMasterIdLst>
  <p:sldIdLst>
    <p:sldId id="259" r:id="rId2"/>
    <p:sldId id="258" r:id="rId3"/>
    <p:sldId id="284" r:id="rId4"/>
    <p:sldId id="262" r:id="rId5"/>
    <p:sldId id="288" r:id="rId6"/>
  </p:sldIdLst>
  <p:sldSz cx="9144000" cy="5143500" type="screen16x9"/>
  <p:notesSz cx="6858000" cy="9144000"/>
  <p:embeddedFontLst>
    <p:embeddedFont>
      <p:font typeface="Encode Sans Semi Condensed" panose="020B0604020202020204" charset="0"/>
      <p:regular r:id="rId8"/>
      <p:bold r:id="rId9"/>
    </p:embeddedFont>
    <p:embeddedFont>
      <p:font typeface="Muli" panose="020B0604020202020204" charset="0"/>
      <p:regular r:id="rId10"/>
      <p:bold r:id="rId11"/>
      <p:italic r:id="rId12"/>
      <p:boldItalic r:id="rId13"/>
    </p:embeddedFont>
    <p:embeddedFont>
      <p:font typeface="Segoe UI Light" panose="020B0502040204020203" pitchFamily="34" charset="0"/>
      <p:regular r:id="rId14"/>
      <p:italic r:id="rId15"/>
    </p:embeddedFont>
    <p:embeddedFont>
      <p:font typeface="verdana" panose="020B060403050404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E40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0834BA-9485-4766-9F91-7A6FC57CAA00}">
  <a:tblStyle styleId="{2B0834BA-9485-4766-9F91-7A6FC57CAA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1" autoAdjust="0"/>
    <p:restoredTop sz="94598" autoAdjust="0"/>
  </p:normalViewPr>
  <p:slideViewPr>
    <p:cSldViewPr snapToGrid="0">
      <p:cViewPr varScale="1">
        <p:scale>
          <a:sx n="142" d="100"/>
          <a:sy n="142" d="100"/>
        </p:scale>
        <p:origin x="474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9fe33d86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9fe33d863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9f665d9e5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9f665d9e5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ga12912c18c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7" name="Google Shape;2167;ga12912c18c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9fe33d863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9fe33d863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8" name="Google Shape;2228;g9f665d9e5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9" name="Google Shape;2229;g9f665d9e5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 rot="10800000" flipH="1">
            <a:off x="-47850" y="-191400"/>
            <a:ext cx="9239700" cy="23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150250" y="0"/>
            <a:ext cx="4843500" cy="21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866650" y="2177700"/>
            <a:ext cx="3410700" cy="296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/>
          <p:nvPr/>
        </p:nvSpPr>
        <p:spPr>
          <a:xfrm>
            <a:off x="5917050" y="542575"/>
            <a:ext cx="684600" cy="146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5917050" y="2850325"/>
            <a:ext cx="684600" cy="146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3618950" y="542575"/>
            <a:ext cx="684600" cy="146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3622650" y="2850325"/>
            <a:ext cx="684600" cy="146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/>
          <p:nvPr/>
        </p:nvSpPr>
        <p:spPr>
          <a:xfrm flipH="1">
            <a:off x="-116825" y="-79800"/>
            <a:ext cx="3012300" cy="530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hasCustomPrompt="1"/>
          </p:nvPr>
        </p:nvSpPr>
        <p:spPr>
          <a:xfrm>
            <a:off x="3517750" y="945025"/>
            <a:ext cx="2102700" cy="4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3517750" y="1336675"/>
            <a:ext cx="21018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2"/>
          </p:nvPr>
        </p:nvSpPr>
        <p:spPr>
          <a:xfrm>
            <a:off x="3517750" y="1783200"/>
            <a:ext cx="21033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3"/>
          </p:nvPr>
        </p:nvSpPr>
        <p:spPr>
          <a:xfrm>
            <a:off x="629875" y="1712250"/>
            <a:ext cx="2185500" cy="17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4" hasCustomPrompt="1"/>
          </p:nvPr>
        </p:nvSpPr>
        <p:spPr>
          <a:xfrm>
            <a:off x="5815600" y="945025"/>
            <a:ext cx="2100600" cy="4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5"/>
          </p:nvPr>
        </p:nvSpPr>
        <p:spPr>
          <a:xfrm>
            <a:off x="5815600" y="1336675"/>
            <a:ext cx="20997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6"/>
          </p:nvPr>
        </p:nvSpPr>
        <p:spPr>
          <a:xfrm>
            <a:off x="5815600" y="1783200"/>
            <a:ext cx="21033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7" hasCustomPrompt="1"/>
          </p:nvPr>
        </p:nvSpPr>
        <p:spPr>
          <a:xfrm>
            <a:off x="3517750" y="3249125"/>
            <a:ext cx="2102100" cy="4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8"/>
          </p:nvPr>
        </p:nvSpPr>
        <p:spPr>
          <a:xfrm>
            <a:off x="3517750" y="3636275"/>
            <a:ext cx="21012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9"/>
          </p:nvPr>
        </p:nvSpPr>
        <p:spPr>
          <a:xfrm>
            <a:off x="3517750" y="4076750"/>
            <a:ext cx="21033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13" hasCustomPrompt="1"/>
          </p:nvPr>
        </p:nvSpPr>
        <p:spPr>
          <a:xfrm>
            <a:off x="5815600" y="3249125"/>
            <a:ext cx="2100600" cy="4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4"/>
          </p:nvPr>
        </p:nvSpPr>
        <p:spPr>
          <a:xfrm>
            <a:off x="5815600" y="3636275"/>
            <a:ext cx="20997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5"/>
          </p:nvPr>
        </p:nvSpPr>
        <p:spPr>
          <a:xfrm>
            <a:off x="5815600" y="4076750"/>
            <a:ext cx="21033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/>
        </p:nvSpPr>
        <p:spPr>
          <a:xfrm>
            <a:off x="6248400" y="-79800"/>
            <a:ext cx="2895600" cy="530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ubTitle" idx="1"/>
          </p:nvPr>
        </p:nvSpPr>
        <p:spPr>
          <a:xfrm flipH="1">
            <a:off x="1595075" y="50"/>
            <a:ext cx="3242100" cy="51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270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 flipH="1">
            <a:off x="6328500" y="1712250"/>
            <a:ext cx="2185500" cy="17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/>
          <p:nvPr/>
        </p:nvSpPr>
        <p:spPr>
          <a:xfrm rot="-5402642">
            <a:off x="5275357" y="2349975"/>
            <a:ext cx="390300" cy="146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/>
          <p:nvPr/>
        </p:nvSpPr>
        <p:spPr>
          <a:xfrm rot="10800000" flipH="1">
            <a:off x="-95750" y="2930700"/>
            <a:ext cx="9239700" cy="2323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subTitle" idx="1"/>
          </p:nvPr>
        </p:nvSpPr>
        <p:spPr>
          <a:xfrm>
            <a:off x="983700" y="3163800"/>
            <a:ext cx="3588300" cy="10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7" name="Google Shape;157;p25"/>
          <p:cNvSpPr txBox="1"/>
          <p:nvPr/>
        </p:nvSpPr>
        <p:spPr>
          <a:xfrm>
            <a:off x="4572000" y="3163800"/>
            <a:ext cx="3324600" cy="10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None/>
            </a:pPr>
            <a:r>
              <a:rPr lang="en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CREDITS: This presentation template was created by </a:t>
            </a:r>
            <a:r>
              <a:rPr lang="en" b="1">
                <a:solidFill>
                  <a:schemeClr val="lt1"/>
                </a:solidFill>
                <a:uFill>
                  <a:noFill/>
                </a:uFill>
                <a:latin typeface="Encode Sans Semi Condensed"/>
                <a:ea typeface="Encode Sans Semi Condensed"/>
                <a:cs typeface="Encode Sans Semi Condensed"/>
                <a:sym typeface="Encode Sans Semi Condense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, including icons by </a:t>
            </a:r>
            <a:r>
              <a:rPr lang="en" b="1">
                <a:solidFill>
                  <a:schemeClr val="lt1"/>
                </a:solidFill>
                <a:uFill>
                  <a:noFill/>
                </a:uFill>
                <a:latin typeface="Encode Sans Semi Condensed"/>
                <a:ea typeface="Encode Sans Semi Condensed"/>
                <a:cs typeface="Encode Sans Semi Condensed"/>
                <a:sym typeface="Encode Sans Semi Condense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, and infographics &amp; images by </a:t>
            </a:r>
            <a:r>
              <a:rPr lang="en" b="1">
                <a:solidFill>
                  <a:schemeClr val="lt1"/>
                </a:solidFill>
                <a:uFill>
                  <a:noFill/>
                </a:uFill>
                <a:latin typeface="Encode Sans Semi Condensed"/>
                <a:ea typeface="Encode Sans Semi Condensed"/>
                <a:cs typeface="Encode Sans Semi Condensed"/>
                <a:sym typeface="Encode Sans Semi Condense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 </a:t>
            </a:r>
            <a:endParaRPr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58" name="Google Shape;158;p25"/>
          <p:cNvSpPr/>
          <p:nvPr/>
        </p:nvSpPr>
        <p:spPr>
          <a:xfrm>
            <a:off x="3702075" y="2859750"/>
            <a:ext cx="1739700" cy="148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ctrTitle"/>
          </p:nvPr>
        </p:nvSpPr>
        <p:spPr>
          <a:xfrm>
            <a:off x="2298475" y="0"/>
            <a:ext cx="4547100" cy="29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 column text 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title"/>
          </p:nvPr>
        </p:nvSpPr>
        <p:spPr>
          <a:xfrm>
            <a:off x="1096050" y="2161625"/>
            <a:ext cx="26241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subTitle" idx="1"/>
          </p:nvPr>
        </p:nvSpPr>
        <p:spPr>
          <a:xfrm>
            <a:off x="1096050" y="2998500"/>
            <a:ext cx="26241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0" name="Google Shape;130;p20"/>
          <p:cNvSpPr/>
          <p:nvPr/>
        </p:nvSpPr>
        <p:spPr>
          <a:xfrm rot="10800000" flipH="1">
            <a:off x="-47850" y="-95700"/>
            <a:ext cx="9239700" cy="84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529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100" y="445025"/>
            <a:ext cx="7691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Semi Condensed"/>
              <a:buNone/>
              <a:defRPr sz="30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6100" y="1152475"/>
            <a:ext cx="7691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Char char="●"/>
              <a:defRPr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Char char="○"/>
              <a:defRPr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Char char="■"/>
              <a:defRPr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Char char="●"/>
              <a:defRPr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Char char="○"/>
              <a:defRPr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Char char="■"/>
              <a:defRPr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Char char="●"/>
              <a:defRPr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Char char="○"/>
              <a:defRPr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Encode Sans Semi Condensed"/>
              <a:buChar char="■"/>
              <a:defRPr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8" r:id="rId2"/>
    <p:sldLayoutId id="2147483659" r:id="rId3"/>
    <p:sldLayoutId id="2147483660" r:id="rId4"/>
    <p:sldLayoutId id="2147483671" r:id="rId5"/>
    <p:sldLayoutId id="214748367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sbook.sit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/>
          <p:nvPr/>
        </p:nvSpPr>
        <p:spPr>
          <a:xfrm>
            <a:off x="0" y="2103175"/>
            <a:ext cx="3045000" cy="148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99CFDA-4406-43D3-A61C-992647E9DCB3}"/>
              </a:ext>
            </a:extLst>
          </p:cNvPr>
          <p:cNvSpPr txBox="1"/>
          <p:nvPr/>
        </p:nvSpPr>
        <p:spPr>
          <a:xfrm>
            <a:off x="0" y="-213628"/>
            <a:ext cx="9208294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5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</a:t>
            </a:r>
            <a:r>
              <a:rPr lang="he-IL" sz="2500" b="1" dirty="0">
                <a:solidFill>
                  <a:schemeClr val="bg1"/>
                </a:solidFill>
                <a:highlight>
                  <a:srgbClr val="808080"/>
                </a:highlight>
                <a:latin typeface="Segoe UI Light" panose="020B0502040204020203" pitchFamily="34" charset="0"/>
                <a:cs typeface="Segoe UI Light" panose="020B0502040204020203" pitchFamily="34" charset="0"/>
              </a:rPr>
              <a:t>מספר פרוייקט</a:t>
            </a:r>
            <a:r>
              <a:rPr lang="he-IL" sz="25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he-IL" sz="23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210806</a:t>
            </a:r>
            <a:r>
              <a:rPr lang="he-IL" sz="2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                                              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500" b="1" dirty="0">
                <a:solidFill>
                  <a:schemeClr val="bg1"/>
                </a:solidFill>
                <a:highlight>
                  <a:srgbClr val="808080"/>
                </a:highlight>
                <a:latin typeface="Segoe UI Light" panose="020B0502040204020203" pitchFamily="34" charset="0"/>
                <a:cs typeface="Segoe UI Light" panose="020B0502040204020203" pitchFamily="34" charset="0"/>
              </a:rPr>
              <a:t>שם הסדנה</a:t>
            </a:r>
            <a:r>
              <a:rPr lang="he-IL" sz="25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he-IL" sz="25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משחקים למידה ואפליקציות                 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5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</a:t>
            </a:r>
            <a:r>
              <a:rPr lang="he-IL" sz="2500" b="1" dirty="0">
                <a:solidFill>
                  <a:schemeClr val="bg1"/>
                </a:solidFill>
                <a:highlight>
                  <a:srgbClr val="808080"/>
                </a:highlight>
                <a:latin typeface="Segoe UI Light" panose="020B0502040204020203" pitchFamily="34" charset="0"/>
                <a:cs typeface="Segoe UI Light" panose="020B0502040204020203" pitchFamily="34" charset="0"/>
              </a:rPr>
              <a:t>שמות הסטודנטים</a:t>
            </a:r>
            <a:r>
              <a:rPr lang="he-IL" sz="25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he-IL" sz="25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לאון רבינוביץ, אלעד נוי, ניר כהן, רון זורנו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5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he-IL" sz="2500" b="1" dirty="0">
                <a:solidFill>
                  <a:schemeClr val="bg1"/>
                </a:solidFill>
                <a:highlight>
                  <a:srgbClr val="808080"/>
                </a:highlight>
                <a:latin typeface="Segoe UI Light" panose="020B0502040204020203" pitchFamily="34" charset="0"/>
                <a:cs typeface="Segoe UI Light" panose="020B0502040204020203" pitchFamily="34" charset="0"/>
              </a:rPr>
              <a:t>שם המנחה</a:t>
            </a:r>
            <a:r>
              <a:rPr lang="he-IL" sz="25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he-IL" sz="25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ד"ר גלובוס אורי                                    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e-IL" sz="25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Google Shape;206;p32">
            <a:extLst>
              <a:ext uri="{FF2B5EF4-FFF2-40B4-BE49-F238E27FC236}">
                <a16:creationId xmlns:a16="http://schemas.microsoft.com/office/drawing/2014/main" id="{3A029B64-1E87-4EBC-BC6A-4AD0228078E8}"/>
              </a:ext>
            </a:extLst>
          </p:cNvPr>
          <p:cNvSpPr/>
          <p:nvPr/>
        </p:nvSpPr>
        <p:spPr>
          <a:xfrm>
            <a:off x="6099002" y="2103175"/>
            <a:ext cx="3045000" cy="148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06;p32">
            <a:extLst>
              <a:ext uri="{FF2B5EF4-FFF2-40B4-BE49-F238E27FC236}">
                <a16:creationId xmlns:a16="http://schemas.microsoft.com/office/drawing/2014/main" id="{11911C62-902F-487D-A518-EA6272C2D1D2}"/>
              </a:ext>
            </a:extLst>
          </p:cNvPr>
          <p:cNvSpPr/>
          <p:nvPr/>
        </p:nvSpPr>
        <p:spPr>
          <a:xfrm>
            <a:off x="2615053" y="2103175"/>
            <a:ext cx="3045000" cy="148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06;p32">
            <a:extLst>
              <a:ext uri="{FF2B5EF4-FFF2-40B4-BE49-F238E27FC236}">
                <a16:creationId xmlns:a16="http://schemas.microsoft.com/office/drawing/2014/main" id="{F7F7AB33-4392-4850-8961-F513160B48F7}"/>
              </a:ext>
            </a:extLst>
          </p:cNvPr>
          <p:cNvSpPr/>
          <p:nvPr/>
        </p:nvSpPr>
        <p:spPr>
          <a:xfrm>
            <a:off x="4272844" y="2103175"/>
            <a:ext cx="3045000" cy="148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2DDD3922-7974-4080-AB77-BFB68A80E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405" y="2383086"/>
            <a:ext cx="5158352" cy="25855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>
            <a:spLocks noGrp="1"/>
          </p:cNvSpPr>
          <p:nvPr>
            <p:ph type="title"/>
          </p:nvPr>
        </p:nvSpPr>
        <p:spPr>
          <a:xfrm>
            <a:off x="6426787" y="2992232"/>
            <a:ext cx="870373" cy="4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900" dirty="0"/>
              <a:t>מגיבים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DA56D5-5978-4013-AF6F-AF26F871C63B}"/>
              </a:ext>
            </a:extLst>
          </p:cNvPr>
          <p:cNvSpPr txBox="1"/>
          <p:nvPr/>
        </p:nvSpPr>
        <p:spPr>
          <a:xfrm>
            <a:off x="-43574" y="65479"/>
            <a:ext cx="292221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2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הכירו את הדרך החדשה לשיתוף חומרי לימוד בין סטודנטים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he-IL" sz="22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2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22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Google Shape;182;p30">
            <a:extLst>
              <a:ext uri="{FF2B5EF4-FFF2-40B4-BE49-F238E27FC236}">
                <a16:creationId xmlns:a16="http://schemas.microsoft.com/office/drawing/2014/main" id="{3901C6EE-CFC2-4472-AF8B-54A49E4605C6}"/>
              </a:ext>
            </a:extLst>
          </p:cNvPr>
          <p:cNvSpPr txBox="1">
            <a:spLocks/>
          </p:cNvSpPr>
          <p:nvPr/>
        </p:nvSpPr>
        <p:spPr>
          <a:xfrm>
            <a:off x="3808405" y="712457"/>
            <a:ext cx="1034828" cy="340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"/>
              <a:buNone/>
              <a:defRPr sz="3000" b="1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"/>
              <a:buNone/>
              <a:defRPr sz="2000" b="0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"/>
              <a:buNone/>
              <a:defRPr sz="2000" b="0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"/>
              <a:buNone/>
              <a:defRPr sz="2000" b="0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"/>
              <a:buNone/>
              <a:defRPr sz="2000" b="0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"/>
              <a:buNone/>
              <a:defRPr sz="2000" b="0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"/>
              <a:buNone/>
              <a:defRPr sz="2000" b="0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"/>
              <a:buNone/>
              <a:defRPr sz="2000" b="0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"/>
              <a:buNone/>
              <a:defRPr sz="2000" b="0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r"/>
            <a:r>
              <a:rPr lang="he-IL" sz="2200" dirty="0"/>
              <a:t>מדרגים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FC15B81-CD8C-4344-A195-0B5161D0DBA5}"/>
              </a:ext>
            </a:extLst>
          </p:cNvPr>
          <p:cNvSpPr txBox="1"/>
          <p:nvPr/>
        </p:nvSpPr>
        <p:spPr>
          <a:xfrm>
            <a:off x="-218507" y="1487511"/>
            <a:ext cx="307118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13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כיום שיתוף חומרי לימוד נעשה ברובו בעזרת אפליקציות כמו </a:t>
            </a:r>
            <a:r>
              <a:rPr lang="en-US" sz="13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WhatsApp</a:t>
            </a:r>
            <a:r>
              <a:rPr lang="he-IL" sz="13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3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</a:t>
            </a:r>
            <a:r>
              <a:rPr lang="he-IL" sz="13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3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Facebook</a:t>
            </a:r>
            <a:r>
              <a:rPr lang="he-IL" sz="13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ו </a:t>
            </a:r>
            <a:r>
              <a:rPr lang="en-US" sz="13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Google Drive</a:t>
            </a:r>
            <a:endParaRPr lang="en-IL" sz="13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B397EE2-F655-48E8-9FD0-352942224D55}"/>
              </a:ext>
            </a:extLst>
          </p:cNvPr>
          <p:cNvSpPr txBox="1"/>
          <p:nvPr/>
        </p:nvSpPr>
        <p:spPr>
          <a:xfrm>
            <a:off x="-117064" y="2810635"/>
            <a:ext cx="2862062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br>
              <a:rPr lang="en-US" sz="13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he-IL" sz="13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rtl="1"/>
            <a:r>
              <a:rPr lang="he-IL" sz="13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המידע בדרך כלל נאבד או נשכח בתום הקורס באותו הסמסטר</a:t>
            </a:r>
            <a:br>
              <a:rPr lang="en-US" sz="13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he-IL" sz="13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75" name="Google Shape;11637;p76">
            <a:extLst>
              <a:ext uri="{FF2B5EF4-FFF2-40B4-BE49-F238E27FC236}">
                <a16:creationId xmlns:a16="http://schemas.microsoft.com/office/drawing/2014/main" id="{96FF2761-B691-4C74-901C-FC2E66E0137D}"/>
              </a:ext>
            </a:extLst>
          </p:cNvPr>
          <p:cNvGrpSpPr/>
          <p:nvPr/>
        </p:nvGrpSpPr>
        <p:grpSpPr>
          <a:xfrm>
            <a:off x="2615349" y="3258287"/>
            <a:ext cx="222987" cy="220235"/>
            <a:chOff x="-30064925" y="2332550"/>
            <a:chExt cx="291425" cy="291425"/>
          </a:xfrm>
        </p:grpSpPr>
        <p:sp>
          <p:nvSpPr>
            <p:cNvPr id="76" name="Google Shape;11638;p76">
              <a:extLst>
                <a:ext uri="{FF2B5EF4-FFF2-40B4-BE49-F238E27FC236}">
                  <a16:creationId xmlns:a16="http://schemas.microsoft.com/office/drawing/2014/main" id="{06BCA0B4-156D-43CF-A2FC-83F258B7EE91}"/>
                </a:ext>
              </a:extLst>
            </p:cNvPr>
            <p:cNvSpPr/>
            <p:nvPr/>
          </p:nvSpPr>
          <p:spPr>
            <a:xfrm>
              <a:off x="-30064925" y="2332550"/>
              <a:ext cx="291425" cy="291425"/>
            </a:xfrm>
            <a:custGeom>
              <a:avLst/>
              <a:gdLst/>
              <a:ahLst/>
              <a:cxnLst/>
              <a:rect l="l" t="t" r="r" b="b"/>
              <a:pathLst>
                <a:path w="11657" h="11657" extrusionOk="0">
                  <a:moveTo>
                    <a:pt x="5829" y="662"/>
                  </a:moveTo>
                  <a:cubicBezTo>
                    <a:pt x="8664" y="662"/>
                    <a:pt x="10995" y="2993"/>
                    <a:pt x="10995" y="5828"/>
                  </a:cubicBezTo>
                  <a:cubicBezTo>
                    <a:pt x="10995" y="8695"/>
                    <a:pt x="8664" y="10995"/>
                    <a:pt x="5829" y="10995"/>
                  </a:cubicBezTo>
                  <a:cubicBezTo>
                    <a:pt x="2993" y="10995"/>
                    <a:pt x="662" y="8664"/>
                    <a:pt x="662" y="5828"/>
                  </a:cubicBezTo>
                  <a:cubicBezTo>
                    <a:pt x="662" y="2993"/>
                    <a:pt x="2993" y="662"/>
                    <a:pt x="5829" y="662"/>
                  </a:cubicBezTo>
                  <a:close/>
                  <a:moveTo>
                    <a:pt x="5829" y="0"/>
                  </a:moveTo>
                  <a:cubicBezTo>
                    <a:pt x="2615" y="0"/>
                    <a:pt x="0" y="2615"/>
                    <a:pt x="0" y="5828"/>
                  </a:cubicBezTo>
                  <a:cubicBezTo>
                    <a:pt x="0" y="9042"/>
                    <a:pt x="2647" y="11657"/>
                    <a:pt x="5829" y="11657"/>
                  </a:cubicBezTo>
                  <a:cubicBezTo>
                    <a:pt x="9074" y="11657"/>
                    <a:pt x="11657" y="9010"/>
                    <a:pt x="11657" y="5828"/>
                  </a:cubicBezTo>
                  <a:cubicBezTo>
                    <a:pt x="11657" y="2646"/>
                    <a:pt x="9074" y="0"/>
                    <a:pt x="5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11639;p76">
              <a:extLst>
                <a:ext uri="{FF2B5EF4-FFF2-40B4-BE49-F238E27FC236}">
                  <a16:creationId xmlns:a16="http://schemas.microsoft.com/office/drawing/2014/main" id="{54CA8390-7299-4E1A-B512-62CFA742DB72}"/>
                </a:ext>
              </a:extLst>
            </p:cNvPr>
            <p:cNvSpPr/>
            <p:nvPr/>
          </p:nvSpPr>
          <p:spPr>
            <a:xfrm>
              <a:off x="-29944425" y="238452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662"/>
                  </a:moveTo>
                  <a:cubicBezTo>
                    <a:pt x="1198" y="662"/>
                    <a:pt x="1355" y="819"/>
                    <a:pt x="1355" y="1040"/>
                  </a:cubicBezTo>
                  <a:cubicBezTo>
                    <a:pt x="1355" y="1229"/>
                    <a:pt x="1198" y="1387"/>
                    <a:pt x="1009" y="1387"/>
                  </a:cubicBezTo>
                  <a:cubicBezTo>
                    <a:pt x="820" y="1387"/>
                    <a:pt x="662" y="1229"/>
                    <a:pt x="662" y="1040"/>
                  </a:cubicBez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009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76"/>
                    <a:pt x="473" y="2048"/>
                    <a:pt x="1009" y="2048"/>
                  </a:cubicBezTo>
                  <a:cubicBezTo>
                    <a:pt x="1576" y="2048"/>
                    <a:pt x="2048" y="1576"/>
                    <a:pt x="2048" y="1040"/>
                  </a:cubicBezTo>
                  <a:cubicBezTo>
                    <a:pt x="2048" y="473"/>
                    <a:pt x="1607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1640;p76">
              <a:extLst>
                <a:ext uri="{FF2B5EF4-FFF2-40B4-BE49-F238E27FC236}">
                  <a16:creationId xmlns:a16="http://schemas.microsoft.com/office/drawing/2014/main" id="{D0A77D7C-7C6E-42E4-90E5-D826E1FDD6A5}"/>
                </a:ext>
              </a:extLst>
            </p:cNvPr>
            <p:cNvSpPr/>
            <p:nvPr/>
          </p:nvSpPr>
          <p:spPr>
            <a:xfrm>
              <a:off x="-29944425" y="2452250"/>
              <a:ext cx="51225" cy="119750"/>
            </a:xfrm>
            <a:custGeom>
              <a:avLst/>
              <a:gdLst/>
              <a:ahLst/>
              <a:cxnLst/>
              <a:rect l="l" t="t" r="r" b="b"/>
              <a:pathLst>
                <a:path w="2049" h="4790" extrusionOk="0">
                  <a:moveTo>
                    <a:pt x="1009" y="725"/>
                  </a:moveTo>
                  <a:cubicBezTo>
                    <a:pt x="1198" y="725"/>
                    <a:pt x="1355" y="883"/>
                    <a:pt x="1355" y="1072"/>
                  </a:cubicBezTo>
                  <a:lnTo>
                    <a:pt x="1355" y="3781"/>
                  </a:lnTo>
                  <a:cubicBezTo>
                    <a:pt x="1355" y="4002"/>
                    <a:pt x="1198" y="4159"/>
                    <a:pt x="1009" y="4159"/>
                  </a:cubicBezTo>
                  <a:cubicBezTo>
                    <a:pt x="820" y="4159"/>
                    <a:pt x="662" y="4002"/>
                    <a:pt x="662" y="3781"/>
                  </a:cubicBezTo>
                  <a:lnTo>
                    <a:pt x="662" y="1072"/>
                  </a:lnTo>
                  <a:cubicBezTo>
                    <a:pt x="662" y="883"/>
                    <a:pt x="820" y="725"/>
                    <a:pt x="1009" y="725"/>
                  </a:cubicBezTo>
                  <a:close/>
                  <a:moveTo>
                    <a:pt x="1009" y="1"/>
                  </a:moveTo>
                  <a:cubicBezTo>
                    <a:pt x="473" y="1"/>
                    <a:pt x="0" y="473"/>
                    <a:pt x="0" y="1040"/>
                  </a:cubicBezTo>
                  <a:lnTo>
                    <a:pt x="0" y="3750"/>
                  </a:lnTo>
                  <a:cubicBezTo>
                    <a:pt x="0" y="4317"/>
                    <a:pt x="473" y="4790"/>
                    <a:pt x="1009" y="4790"/>
                  </a:cubicBezTo>
                  <a:cubicBezTo>
                    <a:pt x="1576" y="4790"/>
                    <a:pt x="2048" y="4317"/>
                    <a:pt x="2048" y="3750"/>
                  </a:cubicBezTo>
                  <a:lnTo>
                    <a:pt x="2048" y="1040"/>
                  </a:lnTo>
                  <a:cubicBezTo>
                    <a:pt x="2048" y="473"/>
                    <a:pt x="1607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A5FC0560-B76A-4395-AAD1-8846E4B2D416}"/>
              </a:ext>
            </a:extLst>
          </p:cNvPr>
          <p:cNvSpPr txBox="1"/>
          <p:nvPr/>
        </p:nvSpPr>
        <p:spPr>
          <a:xfrm>
            <a:off x="-471489" y="2559755"/>
            <a:ext cx="378916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17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לשיתוף באופן זה חסרונות רבים</a:t>
            </a:r>
            <a:br>
              <a:rPr lang="en-US" sz="17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he-IL" sz="17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91" name="Google Shape;11637;p76">
            <a:extLst>
              <a:ext uri="{FF2B5EF4-FFF2-40B4-BE49-F238E27FC236}">
                <a16:creationId xmlns:a16="http://schemas.microsoft.com/office/drawing/2014/main" id="{886D5940-3580-42F7-A2FB-AEC47BBC25C1}"/>
              </a:ext>
            </a:extLst>
          </p:cNvPr>
          <p:cNvGrpSpPr/>
          <p:nvPr/>
        </p:nvGrpSpPr>
        <p:grpSpPr>
          <a:xfrm>
            <a:off x="2618395" y="3911583"/>
            <a:ext cx="222987" cy="220235"/>
            <a:chOff x="-30064925" y="2332550"/>
            <a:chExt cx="291425" cy="291425"/>
          </a:xfrm>
        </p:grpSpPr>
        <p:sp>
          <p:nvSpPr>
            <p:cNvPr id="92" name="Google Shape;11638;p76">
              <a:extLst>
                <a:ext uri="{FF2B5EF4-FFF2-40B4-BE49-F238E27FC236}">
                  <a16:creationId xmlns:a16="http://schemas.microsoft.com/office/drawing/2014/main" id="{F15637E3-264A-4118-AB0A-FA2FD44983C1}"/>
                </a:ext>
              </a:extLst>
            </p:cNvPr>
            <p:cNvSpPr/>
            <p:nvPr/>
          </p:nvSpPr>
          <p:spPr>
            <a:xfrm>
              <a:off x="-30064925" y="2332550"/>
              <a:ext cx="291425" cy="291425"/>
            </a:xfrm>
            <a:custGeom>
              <a:avLst/>
              <a:gdLst/>
              <a:ahLst/>
              <a:cxnLst/>
              <a:rect l="l" t="t" r="r" b="b"/>
              <a:pathLst>
                <a:path w="11657" h="11657" extrusionOk="0">
                  <a:moveTo>
                    <a:pt x="5829" y="662"/>
                  </a:moveTo>
                  <a:cubicBezTo>
                    <a:pt x="8664" y="662"/>
                    <a:pt x="10995" y="2993"/>
                    <a:pt x="10995" y="5828"/>
                  </a:cubicBezTo>
                  <a:cubicBezTo>
                    <a:pt x="10995" y="8695"/>
                    <a:pt x="8664" y="10995"/>
                    <a:pt x="5829" y="10995"/>
                  </a:cubicBezTo>
                  <a:cubicBezTo>
                    <a:pt x="2993" y="10995"/>
                    <a:pt x="662" y="8664"/>
                    <a:pt x="662" y="5828"/>
                  </a:cubicBezTo>
                  <a:cubicBezTo>
                    <a:pt x="662" y="2993"/>
                    <a:pt x="2993" y="662"/>
                    <a:pt x="5829" y="662"/>
                  </a:cubicBezTo>
                  <a:close/>
                  <a:moveTo>
                    <a:pt x="5829" y="0"/>
                  </a:moveTo>
                  <a:cubicBezTo>
                    <a:pt x="2615" y="0"/>
                    <a:pt x="0" y="2615"/>
                    <a:pt x="0" y="5828"/>
                  </a:cubicBezTo>
                  <a:cubicBezTo>
                    <a:pt x="0" y="9042"/>
                    <a:pt x="2647" y="11657"/>
                    <a:pt x="5829" y="11657"/>
                  </a:cubicBezTo>
                  <a:cubicBezTo>
                    <a:pt x="9074" y="11657"/>
                    <a:pt x="11657" y="9010"/>
                    <a:pt x="11657" y="5828"/>
                  </a:cubicBezTo>
                  <a:cubicBezTo>
                    <a:pt x="11657" y="2646"/>
                    <a:pt x="9074" y="0"/>
                    <a:pt x="5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11639;p76">
              <a:extLst>
                <a:ext uri="{FF2B5EF4-FFF2-40B4-BE49-F238E27FC236}">
                  <a16:creationId xmlns:a16="http://schemas.microsoft.com/office/drawing/2014/main" id="{2C06E628-B885-4BED-878E-BE1EEF2658F4}"/>
                </a:ext>
              </a:extLst>
            </p:cNvPr>
            <p:cNvSpPr/>
            <p:nvPr/>
          </p:nvSpPr>
          <p:spPr>
            <a:xfrm>
              <a:off x="-29944425" y="238452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662"/>
                  </a:moveTo>
                  <a:cubicBezTo>
                    <a:pt x="1198" y="662"/>
                    <a:pt x="1355" y="819"/>
                    <a:pt x="1355" y="1040"/>
                  </a:cubicBezTo>
                  <a:cubicBezTo>
                    <a:pt x="1355" y="1229"/>
                    <a:pt x="1198" y="1387"/>
                    <a:pt x="1009" y="1387"/>
                  </a:cubicBezTo>
                  <a:cubicBezTo>
                    <a:pt x="820" y="1387"/>
                    <a:pt x="662" y="1229"/>
                    <a:pt x="662" y="1040"/>
                  </a:cubicBez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009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76"/>
                    <a:pt x="473" y="2048"/>
                    <a:pt x="1009" y="2048"/>
                  </a:cubicBezTo>
                  <a:cubicBezTo>
                    <a:pt x="1576" y="2048"/>
                    <a:pt x="2048" y="1576"/>
                    <a:pt x="2048" y="1040"/>
                  </a:cubicBezTo>
                  <a:cubicBezTo>
                    <a:pt x="2048" y="473"/>
                    <a:pt x="1607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1640;p76">
              <a:extLst>
                <a:ext uri="{FF2B5EF4-FFF2-40B4-BE49-F238E27FC236}">
                  <a16:creationId xmlns:a16="http://schemas.microsoft.com/office/drawing/2014/main" id="{3C38EB9A-C2A7-4FCE-9858-5B1E58E31790}"/>
                </a:ext>
              </a:extLst>
            </p:cNvPr>
            <p:cNvSpPr/>
            <p:nvPr/>
          </p:nvSpPr>
          <p:spPr>
            <a:xfrm>
              <a:off x="-29944425" y="2452250"/>
              <a:ext cx="51225" cy="119750"/>
            </a:xfrm>
            <a:custGeom>
              <a:avLst/>
              <a:gdLst/>
              <a:ahLst/>
              <a:cxnLst/>
              <a:rect l="l" t="t" r="r" b="b"/>
              <a:pathLst>
                <a:path w="2049" h="4790" extrusionOk="0">
                  <a:moveTo>
                    <a:pt x="1009" y="725"/>
                  </a:moveTo>
                  <a:cubicBezTo>
                    <a:pt x="1198" y="725"/>
                    <a:pt x="1355" y="883"/>
                    <a:pt x="1355" y="1072"/>
                  </a:cubicBezTo>
                  <a:lnTo>
                    <a:pt x="1355" y="3781"/>
                  </a:lnTo>
                  <a:cubicBezTo>
                    <a:pt x="1355" y="4002"/>
                    <a:pt x="1198" y="4159"/>
                    <a:pt x="1009" y="4159"/>
                  </a:cubicBezTo>
                  <a:cubicBezTo>
                    <a:pt x="820" y="4159"/>
                    <a:pt x="662" y="4002"/>
                    <a:pt x="662" y="3781"/>
                  </a:cubicBezTo>
                  <a:lnTo>
                    <a:pt x="662" y="1072"/>
                  </a:lnTo>
                  <a:cubicBezTo>
                    <a:pt x="662" y="883"/>
                    <a:pt x="820" y="725"/>
                    <a:pt x="1009" y="725"/>
                  </a:cubicBezTo>
                  <a:close/>
                  <a:moveTo>
                    <a:pt x="1009" y="1"/>
                  </a:moveTo>
                  <a:cubicBezTo>
                    <a:pt x="473" y="1"/>
                    <a:pt x="0" y="473"/>
                    <a:pt x="0" y="1040"/>
                  </a:cubicBezTo>
                  <a:lnTo>
                    <a:pt x="0" y="3750"/>
                  </a:lnTo>
                  <a:cubicBezTo>
                    <a:pt x="0" y="4317"/>
                    <a:pt x="473" y="4790"/>
                    <a:pt x="1009" y="4790"/>
                  </a:cubicBezTo>
                  <a:cubicBezTo>
                    <a:pt x="1576" y="4790"/>
                    <a:pt x="2048" y="4317"/>
                    <a:pt x="2048" y="3750"/>
                  </a:cubicBezTo>
                  <a:lnTo>
                    <a:pt x="2048" y="1040"/>
                  </a:lnTo>
                  <a:cubicBezTo>
                    <a:pt x="2048" y="473"/>
                    <a:pt x="1607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11637;p76">
            <a:extLst>
              <a:ext uri="{FF2B5EF4-FFF2-40B4-BE49-F238E27FC236}">
                <a16:creationId xmlns:a16="http://schemas.microsoft.com/office/drawing/2014/main" id="{F3CAC1C1-02D9-4F33-A8CC-5FF65D6E65CF}"/>
              </a:ext>
            </a:extLst>
          </p:cNvPr>
          <p:cNvGrpSpPr/>
          <p:nvPr/>
        </p:nvGrpSpPr>
        <p:grpSpPr>
          <a:xfrm>
            <a:off x="2615349" y="4525625"/>
            <a:ext cx="222987" cy="220235"/>
            <a:chOff x="-30064925" y="2332550"/>
            <a:chExt cx="291425" cy="291425"/>
          </a:xfrm>
        </p:grpSpPr>
        <p:sp>
          <p:nvSpPr>
            <p:cNvPr id="96" name="Google Shape;11638;p76">
              <a:extLst>
                <a:ext uri="{FF2B5EF4-FFF2-40B4-BE49-F238E27FC236}">
                  <a16:creationId xmlns:a16="http://schemas.microsoft.com/office/drawing/2014/main" id="{099C9D1B-C4AB-4573-A1CC-0220250D7FE7}"/>
                </a:ext>
              </a:extLst>
            </p:cNvPr>
            <p:cNvSpPr/>
            <p:nvPr/>
          </p:nvSpPr>
          <p:spPr>
            <a:xfrm>
              <a:off x="-30064925" y="2332550"/>
              <a:ext cx="291425" cy="291425"/>
            </a:xfrm>
            <a:custGeom>
              <a:avLst/>
              <a:gdLst/>
              <a:ahLst/>
              <a:cxnLst/>
              <a:rect l="l" t="t" r="r" b="b"/>
              <a:pathLst>
                <a:path w="11657" h="11657" extrusionOk="0">
                  <a:moveTo>
                    <a:pt x="5829" y="662"/>
                  </a:moveTo>
                  <a:cubicBezTo>
                    <a:pt x="8664" y="662"/>
                    <a:pt x="10995" y="2993"/>
                    <a:pt x="10995" y="5828"/>
                  </a:cubicBezTo>
                  <a:cubicBezTo>
                    <a:pt x="10995" y="8695"/>
                    <a:pt x="8664" y="10995"/>
                    <a:pt x="5829" y="10995"/>
                  </a:cubicBezTo>
                  <a:cubicBezTo>
                    <a:pt x="2993" y="10995"/>
                    <a:pt x="662" y="8664"/>
                    <a:pt x="662" y="5828"/>
                  </a:cubicBezTo>
                  <a:cubicBezTo>
                    <a:pt x="662" y="2993"/>
                    <a:pt x="2993" y="662"/>
                    <a:pt x="5829" y="662"/>
                  </a:cubicBezTo>
                  <a:close/>
                  <a:moveTo>
                    <a:pt x="5829" y="0"/>
                  </a:moveTo>
                  <a:cubicBezTo>
                    <a:pt x="2615" y="0"/>
                    <a:pt x="0" y="2615"/>
                    <a:pt x="0" y="5828"/>
                  </a:cubicBezTo>
                  <a:cubicBezTo>
                    <a:pt x="0" y="9042"/>
                    <a:pt x="2647" y="11657"/>
                    <a:pt x="5829" y="11657"/>
                  </a:cubicBezTo>
                  <a:cubicBezTo>
                    <a:pt x="9074" y="11657"/>
                    <a:pt x="11657" y="9010"/>
                    <a:pt x="11657" y="5828"/>
                  </a:cubicBezTo>
                  <a:cubicBezTo>
                    <a:pt x="11657" y="2646"/>
                    <a:pt x="9074" y="0"/>
                    <a:pt x="5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11639;p76">
              <a:extLst>
                <a:ext uri="{FF2B5EF4-FFF2-40B4-BE49-F238E27FC236}">
                  <a16:creationId xmlns:a16="http://schemas.microsoft.com/office/drawing/2014/main" id="{4FA2DF08-669A-4DA1-A867-9076C3CB770D}"/>
                </a:ext>
              </a:extLst>
            </p:cNvPr>
            <p:cNvSpPr/>
            <p:nvPr/>
          </p:nvSpPr>
          <p:spPr>
            <a:xfrm>
              <a:off x="-29944425" y="238452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662"/>
                  </a:moveTo>
                  <a:cubicBezTo>
                    <a:pt x="1198" y="662"/>
                    <a:pt x="1355" y="819"/>
                    <a:pt x="1355" y="1040"/>
                  </a:cubicBezTo>
                  <a:cubicBezTo>
                    <a:pt x="1355" y="1229"/>
                    <a:pt x="1198" y="1387"/>
                    <a:pt x="1009" y="1387"/>
                  </a:cubicBezTo>
                  <a:cubicBezTo>
                    <a:pt x="820" y="1387"/>
                    <a:pt x="662" y="1229"/>
                    <a:pt x="662" y="1040"/>
                  </a:cubicBez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009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76"/>
                    <a:pt x="473" y="2048"/>
                    <a:pt x="1009" y="2048"/>
                  </a:cubicBezTo>
                  <a:cubicBezTo>
                    <a:pt x="1576" y="2048"/>
                    <a:pt x="2048" y="1576"/>
                    <a:pt x="2048" y="1040"/>
                  </a:cubicBezTo>
                  <a:cubicBezTo>
                    <a:pt x="2048" y="473"/>
                    <a:pt x="1607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1640;p76">
              <a:extLst>
                <a:ext uri="{FF2B5EF4-FFF2-40B4-BE49-F238E27FC236}">
                  <a16:creationId xmlns:a16="http://schemas.microsoft.com/office/drawing/2014/main" id="{77F65766-0248-44B7-A1BC-B199273B2DDC}"/>
                </a:ext>
              </a:extLst>
            </p:cNvPr>
            <p:cNvSpPr/>
            <p:nvPr/>
          </p:nvSpPr>
          <p:spPr>
            <a:xfrm>
              <a:off x="-29944425" y="2452250"/>
              <a:ext cx="51225" cy="119750"/>
            </a:xfrm>
            <a:custGeom>
              <a:avLst/>
              <a:gdLst/>
              <a:ahLst/>
              <a:cxnLst/>
              <a:rect l="l" t="t" r="r" b="b"/>
              <a:pathLst>
                <a:path w="2049" h="4790" extrusionOk="0">
                  <a:moveTo>
                    <a:pt x="1009" y="725"/>
                  </a:moveTo>
                  <a:cubicBezTo>
                    <a:pt x="1198" y="725"/>
                    <a:pt x="1355" y="883"/>
                    <a:pt x="1355" y="1072"/>
                  </a:cubicBezTo>
                  <a:lnTo>
                    <a:pt x="1355" y="3781"/>
                  </a:lnTo>
                  <a:cubicBezTo>
                    <a:pt x="1355" y="4002"/>
                    <a:pt x="1198" y="4159"/>
                    <a:pt x="1009" y="4159"/>
                  </a:cubicBezTo>
                  <a:cubicBezTo>
                    <a:pt x="820" y="4159"/>
                    <a:pt x="662" y="4002"/>
                    <a:pt x="662" y="3781"/>
                  </a:cubicBezTo>
                  <a:lnTo>
                    <a:pt x="662" y="1072"/>
                  </a:lnTo>
                  <a:cubicBezTo>
                    <a:pt x="662" y="883"/>
                    <a:pt x="820" y="725"/>
                    <a:pt x="1009" y="725"/>
                  </a:cubicBezTo>
                  <a:close/>
                  <a:moveTo>
                    <a:pt x="1009" y="1"/>
                  </a:moveTo>
                  <a:cubicBezTo>
                    <a:pt x="473" y="1"/>
                    <a:pt x="0" y="473"/>
                    <a:pt x="0" y="1040"/>
                  </a:cubicBezTo>
                  <a:lnTo>
                    <a:pt x="0" y="3750"/>
                  </a:lnTo>
                  <a:cubicBezTo>
                    <a:pt x="0" y="4317"/>
                    <a:pt x="473" y="4790"/>
                    <a:pt x="1009" y="4790"/>
                  </a:cubicBezTo>
                  <a:cubicBezTo>
                    <a:pt x="1576" y="4790"/>
                    <a:pt x="2048" y="4317"/>
                    <a:pt x="2048" y="3750"/>
                  </a:cubicBezTo>
                  <a:lnTo>
                    <a:pt x="2048" y="1040"/>
                  </a:lnTo>
                  <a:cubicBezTo>
                    <a:pt x="2048" y="473"/>
                    <a:pt x="1607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F71C7022-263F-4AB0-8200-0C0A090BA63C}"/>
              </a:ext>
            </a:extLst>
          </p:cNvPr>
          <p:cNvSpPr txBox="1"/>
          <p:nvPr/>
        </p:nvSpPr>
        <p:spPr>
          <a:xfrm>
            <a:off x="-113464" y="3861090"/>
            <a:ext cx="2820461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13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אין דרך יעילה לחפש מידע בהיסטוריית שיחות או שאין שיחות כלל</a:t>
            </a:r>
            <a:br>
              <a:rPr lang="en-US" sz="13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he-IL" sz="13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5C9E5C4-BB7D-48FF-A512-E9029FA60C70}"/>
              </a:ext>
            </a:extLst>
          </p:cNvPr>
          <p:cNvSpPr txBox="1"/>
          <p:nvPr/>
        </p:nvSpPr>
        <p:spPr>
          <a:xfrm>
            <a:off x="-6228" y="4484890"/>
            <a:ext cx="269162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13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לא נוח להגיב ולדרג מסמכים שהועלו באפליקציות</a:t>
            </a:r>
            <a:endParaRPr lang="en-IL" sz="13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03" name="Google Shape;9260;p69">
            <a:extLst>
              <a:ext uri="{FF2B5EF4-FFF2-40B4-BE49-F238E27FC236}">
                <a16:creationId xmlns:a16="http://schemas.microsoft.com/office/drawing/2014/main" id="{53AEA4A8-6E47-4D96-82E2-A996F3381560}"/>
              </a:ext>
            </a:extLst>
          </p:cNvPr>
          <p:cNvGrpSpPr/>
          <p:nvPr/>
        </p:nvGrpSpPr>
        <p:grpSpPr>
          <a:xfrm>
            <a:off x="33043" y="2250412"/>
            <a:ext cx="2791281" cy="106132"/>
            <a:chOff x="1464850" y="436376"/>
            <a:chExt cx="6001362" cy="222300"/>
          </a:xfrm>
        </p:grpSpPr>
        <p:sp>
          <p:nvSpPr>
            <p:cNvPr id="104" name="Google Shape;9261;p69">
              <a:extLst>
                <a:ext uri="{FF2B5EF4-FFF2-40B4-BE49-F238E27FC236}">
                  <a16:creationId xmlns:a16="http://schemas.microsoft.com/office/drawing/2014/main" id="{9662501A-617B-4B34-A53E-394313082B68}"/>
                </a:ext>
              </a:extLst>
            </p:cNvPr>
            <p:cNvSpPr/>
            <p:nvPr/>
          </p:nvSpPr>
          <p:spPr>
            <a:xfrm>
              <a:off x="1464850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262;p69">
              <a:extLst>
                <a:ext uri="{FF2B5EF4-FFF2-40B4-BE49-F238E27FC236}">
                  <a16:creationId xmlns:a16="http://schemas.microsoft.com/office/drawing/2014/main" id="{57BE03C6-5F3C-4A8A-AA7F-E8417AEEFA9B}"/>
                </a:ext>
              </a:extLst>
            </p:cNvPr>
            <p:cNvSpPr/>
            <p:nvPr/>
          </p:nvSpPr>
          <p:spPr>
            <a:xfrm>
              <a:off x="4410215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263;p69">
              <a:extLst>
                <a:ext uri="{FF2B5EF4-FFF2-40B4-BE49-F238E27FC236}">
                  <a16:creationId xmlns:a16="http://schemas.microsoft.com/office/drawing/2014/main" id="{19FB0614-7B14-4B97-A76E-EA43B6C5E7A8}"/>
                </a:ext>
              </a:extLst>
            </p:cNvPr>
            <p:cNvSpPr/>
            <p:nvPr/>
          </p:nvSpPr>
          <p:spPr>
            <a:xfrm>
              <a:off x="7243912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264;p69">
              <a:extLst>
                <a:ext uri="{FF2B5EF4-FFF2-40B4-BE49-F238E27FC236}">
                  <a16:creationId xmlns:a16="http://schemas.microsoft.com/office/drawing/2014/main" id="{F75ED129-2A24-4B57-A7BE-D12282CAB90E}"/>
                </a:ext>
              </a:extLst>
            </p:cNvPr>
            <p:cNvSpPr/>
            <p:nvPr/>
          </p:nvSpPr>
          <p:spPr>
            <a:xfrm>
              <a:off x="2920366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265;p69">
              <a:extLst>
                <a:ext uri="{FF2B5EF4-FFF2-40B4-BE49-F238E27FC236}">
                  <a16:creationId xmlns:a16="http://schemas.microsoft.com/office/drawing/2014/main" id="{160013A0-4DC9-48DE-AC58-0CF07E62620A}"/>
                </a:ext>
              </a:extLst>
            </p:cNvPr>
            <p:cNvSpPr/>
            <p:nvPr/>
          </p:nvSpPr>
          <p:spPr>
            <a:xfrm>
              <a:off x="5831847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9" name="Google Shape;9266;p69">
              <a:extLst>
                <a:ext uri="{FF2B5EF4-FFF2-40B4-BE49-F238E27FC236}">
                  <a16:creationId xmlns:a16="http://schemas.microsoft.com/office/drawing/2014/main" id="{F089C886-24C2-4CC8-B709-495E303EC66B}"/>
                </a:ext>
              </a:extLst>
            </p:cNvPr>
            <p:cNvCxnSpPr/>
            <p:nvPr/>
          </p:nvCxnSpPr>
          <p:spPr>
            <a:xfrm>
              <a:off x="1798637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9267;p69">
              <a:extLst>
                <a:ext uri="{FF2B5EF4-FFF2-40B4-BE49-F238E27FC236}">
                  <a16:creationId xmlns:a16="http://schemas.microsoft.com/office/drawing/2014/main" id="{8F5E8069-806D-4031-B384-69CBBDC77FDB}"/>
                </a:ext>
              </a:extLst>
            </p:cNvPr>
            <p:cNvCxnSpPr/>
            <p:nvPr/>
          </p:nvCxnSpPr>
          <p:spPr>
            <a:xfrm>
              <a:off x="3276248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9268;p69">
              <a:extLst>
                <a:ext uri="{FF2B5EF4-FFF2-40B4-BE49-F238E27FC236}">
                  <a16:creationId xmlns:a16="http://schemas.microsoft.com/office/drawing/2014/main" id="{6E326CE3-88F5-4005-BC65-ECA0F8A85C16}"/>
                </a:ext>
              </a:extLst>
            </p:cNvPr>
            <p:cNvCxnSpPr/>
            <p:nvPr/>
          </p:nvCxnSpPr>
          <p:spPr>
            <a:xfrm>
              <a:off x="4753898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9269;p69">
              <a:extLst>
                <a:ext uri="{FF2B5EF4-FFF2-40B4-BE49-F238E27FC236}">
                  <a16:creationId xmlns:a16="http://schemas.microsoft.com/office/drawing/2014/main" id="{9F804F20-B455-440D-A924-E6916821AF32}"/>
                </a:ext>
              </a:extLst>
            </p:cNvPr>
            <p:cNvCxnSpPr/>
            <p:nvPr/>
          </p:nvCxnSpPr>
          <p:spPr>
            <a:xfrm>
              <a:off x="6143961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3" name="Google Shape;9260;p69">
            <a:extLst>
              <a:ext uri="{FF2B5EF4-FFF2-40B4-BE49-F238E27FC236}">
                <a16:creationId xmlns:a16="http://schemas.microsoft.com/office/drawing/2014/main" id="{5AC9DA2D-81E1-413B-AFC2-256C144BD4E4}"/>
              </a:ext>
            </a:extLst>
          </p:cNvPr>
          <p:cNvGrpSpPr/>
          <p:nvPr/>
        </p:nvGrpSpPr>
        <p:grpSpPr>
          <a:xfrm>
            <a:off x="33043" y="1318593"/>
            <a:ext cx="2791281" cy="106132"/>
            <a:chOff x="1464850" y="436376"/>
            <a:chExt cx="6001362" cy="222300"/>
          </a:xfrm>
        </p:grpSpPr>
        <p:sp>
          <p:nvSpPr>
            <p:cNvPr id="114" name="Google Shape;9261;p69">
              <a:extLst>
                <a:ext uri="{FF2B5EF4-FFF2-40B4-BE49-F238E27FC236}">
                  <a16:creationId xmlns:a16="http://schemas.microsoft.com/office/drawing/2014/main" id="{1984C668-72EF-4E32-B4CE-B224DBE0F58A}"/>
                </a:ext>
              </a:extLst>
            </p:cNvPr>
            <p:cNvSpPr/>
            <p:nvPr/>
          </p:nvSpPr>
          <p:spPr>
            <a:xfrm>
              <a:off x="1464850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9262;p69">
              <a:extLst>
                <a:ext uri="{FF2B5EF4-FFF2-40B4-BE49-F238E27FC236}">
                  <a16:creationId xmlns:a16="http://schemas.microsoft.com/office/drawing/2014/main" id="{736C78FB-5654-4201-BCF6-54D80C9E8A9D}"/>
                </a:ext>
              </a:extLst>
            </p:cNvPr>
            <p:cNvSpPr/>
            <p:nvPr/>
          </p:nvSpPr>
          <p:spPr>
            <a:xfrm>
              <a:off x="4410215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9263;p69">
              <a:extLst>
                <a:ext uri="{FF2B5EF4-FFF2-40B4-BE49-F238E27FC236}">
                  <a16:creationId xmlns:a16="http://schemas.microsoft.com/office/drawing/2014/main" id="{48697459-6BAB-4C1C-A649-61B03A04081F}"/>
                </a:ext>
              </a:extLst>
            </p:cNvPr>
            <p:cNvSpPr/>
            <p:nvPr/>
          </p:nvSpPr>
          <p:spPr>
            <a:xfrm>
              <a:off x="7243912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9264;p69">
              <a:extLst>
                <a:ext uri="{FF2B5EF4-FFF2-40B4-BE49-F238E27FC236}">
                  <a16:creationId xmlns:a16="http://schemas.microsoft.com/office/drawing/2014/main" id="{DB9C9C6C-E4B7-47A7-AD81-E012E082637E}"/>
                </a:ext>
              </a:extLst>
            </p:cNvPr>
            <p:cNvSpPr/>
            <p:nvPr/>
          </p:nvSpPr>
          <p:spPr>
            <a:xfrm>
              <a:off x="2920366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9265;p69">
              <a:extLst>
                <a:ext uri="{FF2B5EF4-FFF2-40B4-BE49-F238E27FC236}">
                  <a16:creationId xmlns:a16="http://schemas.microsoft.com/office/drawing/2014/main" id="{F38CED95-3DF1-477B-BCD5-597F42960996}"/>
                </a:ext>
              </a:extLst>
            </p:cNvPr>
            <p:cNvSpPr/>
            <p:nvPr/>
          </p:nvSpPr>
          <p:spPr>
            <a:xfrm>
              <a:off x="5831847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9" name="Google Shape;9266;p69">
              <a:extLst>
                <a:ext uri="{FF2B5EF4-FFF2-40B4-BE49-F238E27FC236}">
                  <a16:creationId xmlns:a16="http://schemas.microsoft.com/office/drawing/2014/main" id="{3FD44D22-4062-4A57-BCE2-5A558859E26F}"/>
                </a:ext>
              </a:extLst>
            </p:cNvPr>
            <p:cNvCxnSpPr/>
            <p:nvPr/>
          </p:nvCxnSpPr>
          <p:spPr>
            <a:xfrm>
              <a:off x="1798637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9267;p69">
              <a:extLst>
                <a:ext uri="{FF2B5EF4-FFF2-40B4-BE49-F238E27FC236}">
                  <a16:creationId xmlns:a16="http://schemas.microsoft.com/office/drawing/2014/main" id="{31E95315-A40C-4BAC-9053-241FE3B4D6BE}"/>
                </a:ext>
              </a:extLst>
            </p:cNvPr>
            <p:cNvCxnSpPr/>
            <p:nvPr/>
          </p:nvCxnSpPr>
          <p:spPr>
            <a:xfrm>
              <a:off x="3276248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9268;p69">
              <a:extLst>
                <a:ext uri="{FF2B5EF4-FFF2-40B4-BE49-F238E27FC236}">
                  <a16:creationId xmlns:a16="http://schemas.microsoft.com/office/drawing/2014/main" id="{7617C78D-5B39-4B12-8E97-3789CFB37692}"/>
                </a:ext>
              </a:extLst>
            </p:cNvPr>
            <p:cNvCxnSpPr/>
            <p:nvPr/>
          </p:nvCxnSpPr>
          <p:spPr>
            <a:xfrm>
              <a:off x="4753898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9269;p69">
              <a:extLst>
                <a:ext uri="{FF2B5EF4-FFF2-40B4-BE49-F238E27FC236}">
                  <a16:creationId xmlns:a16="http://schemas.microsoft.com/office/drawing/2014/main" id="{94EAEE1C-593D-4477-AC9B-C6E576673B80}"/>
                </a:ext>
              </a:extLst>
            </p:cNvPr>
            <p:cNvCxnSpPr/>
            <p:nvPr/>
          </p:nvCxnSpPr>
          <p:spPr>
            <a:xfrm>
              <a:off x="6143961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9" name="Google Shape;182;p30">
            <a:extLst>
              <a:ext uri="{FF2B5EF4-FFF2-40B4-BE49-F238E27FC236}">
                <a16:creationId xmlns:a16="http://schemas.microsoft.com/office/drawing/2014/main" id="{C3B7FAB8-4A27-4527-8D60-75650CE0BA74}"/>
              </a:ext>
            </a:extLst>
          </p:cNvPr>
          <p:cNvSpPr txBox="1">
            <a:spLocks/>
          </p:cNvSpPr>
          <p:nvPr/>
        </p:nvSpPr>
        <p:spPr>
          <a:xfrm>
            <a:off x="3413276" y="2989139"/>
            <a:ext cx="1461254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"/>
              <a:buNone/>
              <a:defRPr sz="3000" b="1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"/>
              <a:buNone/>
              <a:defRPr sz="2000" b="0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"/>
              <a:buNone/>
              <a:defRPr sz="2000" b="0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"/>
              <a:buNone/>
              <a:defRPr sz="2000" b="0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"/>
              <a:buNone/>
              <a:defRPr sz="2000" b="0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"/>
              <a:buNone/>
              <a:defRPr sz="2000" b="0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"/>
              <a:buNone/>
              <a:defRPr sz="2000" b="0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"/>
              <a:buNone/>
              <a:defRPr sz="2000" b="0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"/>
              <a:buNone/>
              <a:defRPr sz="2000" b="0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r"/>
            <a:r>
              <a:rPr lang="he-IL" sz="1900" dirty="0"/>
              <a:t>גישה מהירה</a:t>
            </a:r>
          </a:p>
        </p:txBody>
      </p:sp>
      <p:sp>
        <p:nvSpPr>
          <p:cNvPr id="140" name="Google Shape;182;p30">
            <a:extLst>
              <a:ext uri="{FF2B5EF4-FFF2-40B4-BE49-F238E27FC236}">
                <a16:creationId xmlns:a16="http://schemas.microsoft.com/office/drawing/2014/main" id="{32F5E167-9A75-41F1-8557-6334A1D5158B}"/>
              </a:ext>
            </a:extLst>
          </p:cNvPr>
          <p:cNvSpPr txBox="1">
            <a:spLocks/>
          </p:cNvSpPr>
          <p:nvPr/>
        </p:nvSpPr>
        <p:spPr>
          <a:xfrm>
            <a:off x="6098212" y="667575"/>
            <a:ext cx="1271094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"/>
              <a:buNone/>
              <a:defRPr sz="3000" b="1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"/>
              <a:buNone/>
              <a:defRPr sz="2000" b="0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"/>
              <a:buNone/>
              <a:defRPr sz="2000" b="0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"/>
              <a:buNone/>
              <a:defRPr sz="2000" b="0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"/>
              <a:buNone/>
              <a:defRPr sz="2000" b="0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"/>
              <a:buNone/>
              <a:defRPr sz="2000" b="0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"/>
              <a:buNone/>
              <a:defRPr sz="2000" b="0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"/>
              <a:buNone/>
              <a:defRPr sz="2000" b="0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"/>
              <a:buNone/>
              <a:defRPr sz="2000" b="0" i="0" u="none" strike="noStrike" cap="none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algn="r"/>
            <a:r>
              <a:rPr lang="he-IL" sz="2200" dirty="0"/>
              <a:t>משתפים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DCD3FEBF-31F0-46A0-9C56-1AA5C259D6A0}"/>
              </a:ext>
            </a:extLst>
          </p:cNvPr>
          <p:cNvSpPr txBox="1"/>
          <p:nvPr/>
        </p:nvSpPr>
        <p:spPr>
          <a:xfrm>
            <a:off x="5869571" y="3388807"/>
            <a:ext cx="207929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1300" dirty="0">
                <a:solidFill>
                  <a:srgbClr val="192E40"/>
                </a:solidFill>
                <a:latin typeface="Segoe UI Light" panose="020B0502040204020203" pitchFamily="34" charset="0"/>
                <a:ea typeface="Microsoft Sans Serif" panose="020B0604020202020204" pitchFamily="34" charset="0"/>
                <a:cs typeface="Segoe UI Light" panose="020B0502040204020203" pitchFamily="34" charset="0"/>
              </a:rPr>
              <a:t>מתקנים טעויות ועוזרים אחד לשני בנושאים לא ברורים</a:t>
            </a:r>
            <a:endParaRPr lang="en-IL" sz="1300" dirty="0">
              <a:solidFill>
                <a:srgbClr val="192E40"/>
              </a:solidFill>
              <a:latin typeface="Segoe UI Light" panose="020B0502040204020203" pitchFamily="34" charset="0"/>
              <a:ea typeface="Microsoft Sans Serif" panose="020B06040202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E670CBA9-246D-4E6D-83BE-063531B5E982}"/>
              </a:ext>
            </a:extLst>
          </p:cNvPr>
          <p:cNvSpPr txBox="1"/>
          <p:nvPr/>
        </p:nvSpPr>
        <p:spPr>
          <a:xfrm>
            <a:off x="3255823" y="1068186"/>
            <a:ext cx="2256936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1300" dirty="0">
                <a:solidFill>
                  <a:srgbClr val="192E40"/>
                </a:solidFill>
                <a:latin typeface="Segoe UI Light" panose="020B0502040204020203" pitchFamily="34" charset="0"/>
                <a:ea typeface="Microsoft Sans Serif" panose="020B0604020202020204" pitchFamily="34" charset="0"/>
                <a:cs typeface="Segoe UI Light" panose="020B0502040204020203" pitchFamily="34" charset="0"/>
              </a:rPr>
              <a:t>ממיינים פתרונות וסיכומים לפי דירוג ומוצאים חומרי לימוד איכותיים במהירות ובקלות</a:t>
            </a:r>
            <a:endParaRPr lang="en-IL" sz="1300" dirty="0">
              <a:solidFill>
                <a:srgbClr val="192E40"/>
              </a:solidFill>
              <a:latin typeface="Segoe UI Light" panose="020B0502040204020203" pitchFamily="34" charset="0"/>
              <a:ea typeface="Microsoft Sans Serif" panose="020B06040202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02F42AF4-20FF-45AD-8134-9A7112CD2683}"/>
              </a:ext>
            </a:extLst>
          </p:cNvPr>
          <p:cNvSpPr txBox="1"/>
          <p:nvPr/>
        </p:nvSpPr>
        <p:spPr>
          <a:xfrm>
            <a:off x="3247954" y="3389935"/>
            <a:ext cx="207929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1300" dirty="0">
                <a:solidFill>
                  <a:srgbClr val="192E40"/>
                </a:solidFill>
                <a:latin typeface="Segoe UI Light" panose="020B0502040204020203" pitchFamily="34" charset="0"/>
                <a:ea typeface="Microsoft Sans Serif" panose="020B0604020202020204" pitchFamily="34" charset="0"/>
                <a:cs typeface="Segoe UI Light" panose="020B0502040204020203" pitchFamily="34" charset="0"/>
              </a:rPr>
              <a:t>מעקב אחרי קורסים</a:t>
            </a:r>
            <a:r>
              <a:rPr lang="en-US" sz="1300" dirty="0">
                <a:solidFill>
                  <a:srgbClr val="192E40"/>
                </a:solidFill>
                <a:latin typeface="Segoe UI Light" panose="020B0502040204020203" pitchFamily="34" charset="0"/>
                <a:ea typeface="Microsoft Sans Serif" panose="020B0604020202020204" pitchFamily="34" charset="0"/>
                <a:cs typeface="Segoe UI Light" panose="020B0502040204020203" pitchFamily="34" charset="0"/>
              </a:rPr>
              <a:t>,</a:t>
            </a:r>
            <a:r>
              <a:rPr lang="he-IL" sz="1300" dirty="0">
                <a:solidFill>
                  <a:srgbClr val="192E40"/>
                </a:solidFill>
                <a:latin typeface="Segoe UI Light" panose="020B0502040204020203" pitchFamily="34" charset="0"/>
                <a:ea typeface="Microsoft Sans Serif" panose="020B0604020202020204" pitchFamily="34" charset="0"/>
                <a:cs typeface="Segoe UI Light" panose="020B0502040204020203" pitchFamily="34" charset="0"/>
              </a:rPr>
              <a:t> פרופיל אישי</a:t>
            </a:r>
            <a:r>
              <a:rPr lang="en-US" sz="1300" dirty="0">
                <a:solidFill>
                  <a:srgbClr val="192E40"/>
                </a:solidFill>
                <a:latin typeface="Segoe UI Light" panose="020B0502040204020203" pitchFamily="34" charset="0"/>
                <a:ea typeface="Microsoft Sans Serif" panose="020B0604020202020204" pitchFamily="34" charset="0"/>
                <a:cs typeface="Segoe UI Light" panose="020B0502040204020203" pitchFamily="34" charset="0"/>
              </a:rPr>
              <a:t>,</a:t>
            </a:r>
            <a:r>
              <a:rPr lang="he-IL" sz="1300" dirty="0">
                <a:solidFill>
                  <a:srgbClr val="192E40"/>
                </a:solidFill>
                <a:latin typeface="Segoe UI Light" panose="020B0502040204020203" pitchFamily="34" charset="0"/>
                <a:ea typeface="Microsoft Sans Serif" panose="020B0604020202020204" pitchFamily="34" charset="0"/>
                <a:cs typeface="Segoe UI Light" panose="020B0502040204020203" pitchFamily="34" charset="0"/>
              </a:rPr>
              <a:t> וגישה מהירה ונוחה למסמכים שנצפו באתר</a:t>
            </a:r>
            <a:endParaRPr lang="en-IL" sz="1300" dirty="0">
              <a:solidFill>
                <a:srgbClr val="192E40"/>
              </a:solidFill>
              <a:latin typeface="Segoe UI Light" panose="020B0502040204020203" pitchFamily="34" charset="0"/>
              <a:ea typeface="Microsoft Sans Serif" panose="020B06040202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3B662C14-AEE4-4B16-BECF-BAEC5E148A38}"/>
              </a:ext>
            </a:extLst>
          </p:cNvPr>
          <p:cNvSpPr txBox="1"/>
          <p:nvPr/>
        </p:nvSpPr>
        <p:spPr>
          <a:xfrm>
            <a:off x="5824032" y="1086487"/>
            <a:ext cx="207929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1300" dirty="0">
                <a:solidFill>
                  <a:srgbClr val="192E40"/>
                </a:solidFill>
                <a:latin typeface="Segoe UI Light" panose="020B0502040204020203" pitchFamily="34" charset="0"/>
                <a:ea typeface="Microsoft Sans Serif" panose="020B0604020202020204" pitchFamily="34" charset="0"/>
                <a:cs typeface="Segoe UI Light" panose="020B0502040204020203" pitchFamily="34" charset="0"/>
              </a:rPr>
              <a:t>מעלים מבחנים</a:t>
            </a:r>
            <a:r>
              <a:rPr lang="en-US" sz="1300" dirty="0">
                <a:solidFill>
                  <a:srgbClr val="192E40"/>
                </a:solidFill>
                <a:latin typeface="Segoe UI Light" panose="020B0502040204020203" pitchFamily="34" charset="0"/>
                <a:ea typeface="Microsoft Sans Serif" panose="020B0604020202020204" pitchFamily="34" charset="0"/>
                <a:cs typeface="Segoe UI Light" panose="020B0502040204020203" pitchFamily="34" charset="0"/>
              </a:rPr>
              <a:t>,</a:t>
            </a:r>
            <a:r>
              <a:rPr lang="he-IL" sz="1300" dirty="0">
                <a:solidFill>
                  <a:srgbClr val="192E40"/>
                </a:solidFill>
                <a:latin typeface="Segoe UI Light" panose="020B0502040204020203" pitchFamily="34" charset="0"/>
                <a:ea typeface="Microsoft Sans Serif" panose="020B0604020202020204" pitchFamily="34" charset="0"/>
                <a:cs typeface="Segoe UI Light" panose="020B0502040204020203" pitchFamily="34" charset="0"/>
              </a:rPr>
              <a:t> פתרונות וסיכומים ומשתפים אחד עם השני</a:t>
            </a:r>
            <a:endParaRPr lang="en-IL" sz="1300" dirty="0">
              <a:solidFill>
                <a:srgbClr val="192E40"/>
              </a:solidFill>
              <a:latin typeface="Segoe UI Light" panose="020B0502040204020203" pitchFamily="34" charset="0"/>
              <a:ea typeface="Microsoft Sans Serif" panose="020B06040202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49" name="Google Shape;206;p32">
            <a:extLst>
              <a:ext uri="{FF2B5EF4-FFF2-40B4-BE49-F238E27FC236}">
                <a16:creationId xmlns:a16="http://schemas.microsoft.com/office/drawing/2014/main" id="{9EE468F9-92C5-42C3-AC6B-94BE05CB9937}"/>
              </a:ext>
            </a:extLst>
          </p:cNvPr>
          <p:cNvSpPr/>
          <p:nvPr/>
        </p:nvSpPr>
        <p:spPr>
          <a:xfrm>
            <a:off x="5893543" y="522406"/>
            <a:ext cx="1912822" cy="17463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206;p32">
            <a:extLst>
              <a:ext uri="{FF2B5EF4-FFF2-40B4-BE49-F238E27FC236}">
                <a16:creationId xmlns:a16="http://schemas.microsoft.com/office/drawing/2014/main" id="{EA2B3D15-588C-46C7-BC2D-97A8887B785A}"/>
              </a:ext>
            </a:extLst>
          </p:cNvPr>
          <p:cNvSpPr/>
          <p:nvPr/>
        </p:nvSpPr>
        <p:spPr>
          <a:xfrm>
            <a:off x="5893543" y="2836078"/>
            <a:ext cx="1912822" cy="17463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206;p32">
            <a:extLst>
              <a:ext uri="{FF2B5EF4-FFF2-40B4-BE49-F238E27FC236}">
                <a16:creationId xmlns:a16="http://schemas.microsoft.com/office/drawing/2014/main" id="{4C972682-7E09-4149-A4CE-BAE3CB696BBD}"/>
              </a:ext>
            </a:extLst>
          </p:cNvPr>
          <p:cNvSpPr/>
          <p:nvPr/>
        </p:nvSpPr>
        <p:spPr>
          <a:xfrm>
            <a:off x="3395268" y="522406"/>
            <a:ext cx="1912822" cy="17463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206;p32">
            <a:extLst>
              <a:ext uri="{FF2B5EF4-FFF2-40B4-BE49-F238E27FC236}">
                <a16:creationId xmlns:a16="http://schemas.microsoft.com/office/drawing/2014/main" id="{D45EA5EF-BE28-4F14-87C8-7FAED5F28681}"/>
              </a:ext>
            </a:extLst>
          </p:cNvPr>
          <p:cNvSpPr/>
          <p:nvPr/>
        </p:nvSpPr>
        <p:spPr>
          <a:xfrm>
            <a:off x="3312443" y="2828974"/>
            <a:ext cx="1912822" cy="17463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" name="Picture 7">
            <a:extLst>
              <a:ext uri="{FF2B5EF4-FFF2-40B4-BE49-F238E27FC236}">
                <a16:creationId xmlns:a16="http://schemas.microsoft.com/office/drawing/2014/main" id="{34DA33DF-9531-455B-9383-DE9964FC1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312" y="-48043"/>
            <a:ext cx="961384" cy="481882"/>
          </a:xfrm>
          <a:prstGeom prst="rect">
            <a:avLst/>
          </a:prstGeom>
        </p:spPr>
      </p:pic>
      <p:grpSp>
        <p:nvGrpSpPr>
          <p:cNvPr id="124" name="Google Shape;9837;p71">
            <a:extLst>
              <a:ext uri="{FF2B5EF4-FFF2-40B4-BE49-F238E27FC236}">
                <a16:creationId xmlns:a16="http://schemas.microsoft.com/office/drawing/2014/main" id="{ED19F19D-93C0-4B15-A77C-7ACD5EDF231A}"/>
              </a:ext>
            </a:extLst>
          </p:cNvPr>
          <p:cNvGrpSpPr/>
          <p:nvPr/>
        </p:nvGrpSpPr>
        <p:grpSpPr>
          <a:xfrm>
            <a:off x="5078613" y="1827305"/>
            <a:ext cx="1080888" cy="867060"/>
            <a:chOff x="7608988" y="2093194"/>
            <a:chExt cx="817276" cy="672147"/>
          </a:xfrm>
          <a:solidFill>
            <a:srgbClr val="192E40"/>
          </a:solidFill>
        </p:grpSpPr>
        <p:cxnSp>
          <p:nvCxnSpPr>
            <p:cNvPr id="125" name="Google Shape;9838;p71">
              <a:extLst>
                <a:ext uri="{FF2B5EF4-FFF2-40B4-BE49-F238E27FC236}">
                  <a16:creationId xmlns:a16="http://schemas.microsoft.com/office/drawing/2014/main" id="{6FCA53C6-5B1A-4765-A03B-16752326AC02}"/>
                </a:ext>
              </a:extLst>
            </p:cNvPr>
            <p:cNvCxnSpPr/>
            <p:nvPr/>
          </p:nvCxnSpPr>
          <p:spPr>
            <a:xfrm rot="5400000" flipH="1">
              <a:off x="7620257" y="2136491"/>
              <a:ext cx="129900" cy="111300"/>
            </a:xfrm>
            <a:prstGeom prst="bentConnector3">
              <a:avLst>
                <a:gd name="adj1" fmla="val 50000"/>
              </a:avLst>
            </a:prstGeom>
            <a:grp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9839;p71">
              <a:extLst>
                <a:ext uri="{FF2B5EF4-FFF2-40B4-BE49-F238E27FC236}">
                  <a16:creationId xmlns:a16="http://schemas.microsoft.com/office/drawing/2014/main" id="{1FC55730-6BFF-41E8-BDF1-35556472DEFB}"/>
                </a:ext>
              </a:extLst>
            </p:cNvPr>
            <p:cNvCxnSpPr/>
            <p:nvPr/>
          </p:nvCxnSpPr>
          <p:spPr>
            <a:xfrm rot="-5400000">
              <a:off x="8285120" y="2136491"/>
              <a:ext cx="129900" cy="111300"/>
            </a:xfrm>
            <a:prstGeom prst="bentConnector3">
              <a:avLst>
                <a:gd name="adj1" fmla="val 50000"/>
              </a:avLst>
            </a:prstGeom>
            <a:grp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9840;p71">
              <a:extLst>
                <a:ext uri="{FF2B5EF4-FFF2-40B4-BE49-F238E27FC236}">
                  <a16:creationId xmlns:a16="http://schemas.microsoft.com/office/drawing/2014/main" id="{217E128C-0F32-445A-B1CB-0F507D964394}"/>
                </a:ext>
              </a:extLst>
            </p:cNvPr>
            <p:cNvCxnSpPr/>
            <p:nvPr/>
          </p:nvCxnSpPr>
          <p:spPr>
            <a:xfrm rot="5400000">
              <a:off x="7620257" y="2644741"/>
              <a:ext cx="129900" cy="111300"/>
            </a:xfrm>
            <a:prstGeom prst="bentConnector3">
              <a:avLst>
                <a:gd name="adj1" fmla="val 50000"/>
              </a:avLst>
            </a:prstGeom>
            <a:grp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9841;p71">
              <a:extLst>
                <a:ext uri="{FF2B5EF4-FFF2-40B4-BE49-F238E27FC236}">
                  <a16:creationId xmlns:a16="http://schemas.microsoft.com/office/drawing/2014/main" id="{C2CD610F-38D1-492C-9304-7CF06352FC06}"/>
                </a:ext>
              </a:extLst>
            </p:cNvPr>
            <p:cNvCxnSpPr/>
            <p:nvPr/>
          </p:nvCxnSpPr>
          <p:spPr>
            <a:xfrm rot="-5400000" flipH="1">
              <a:off x="8285120" y="2644741"/>
              <a:ext cx="129900" cy="111300"/>
            </a:xfrm>
            <a:prstGeom prst="bentConnector3">
              <a:avLst>
                <a:gd name="adj1" fmla="val 50000"/>
              </a:avLst>
            </a:prstGeom>
            <a:grp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9842;p71">
              <a:extLst>
                <a:ext uri="{FF2B5EF4-FFF2-40B4-BE49-F238E27FC236}">
                  <a16:creationId xmlns:a16="http://schemas.microsoft.com/office/drawing/2014/main" id="{F95BC848-04E5-4832-B05E-85FCEF2C2D50}"/>
                </a:ext>
              </a:extLst>
            </p:cNvPr>
            <p:cNvCxnSpPr/>
            <p:nvPr/>
          </p:nvCxnSpPr>
          <p:spPr>
            <a:xfrm rot="10800000">
              <a:off x="7608988" y="2425132"/>
              <a:ext cx="83400" cy="0"/>
            </a:xfrm>
            <a:prstGeom prst="straightConnector1">
              <a:avLst/>
            </a:prstGeom>
            <a:grp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9843;p71">
              <a:extLst>
                <a:ext uri="{FF2B5EF4-FFF2-40B4-BE49-F238E27FC236}">
                  <a16:creationId xmlns:a16="http://schemas.microsoft.com/office/drawing/2014/main" id="{007C62F5-9840-4312-9AD4-4ADCC600156A}"/>
                </a:ext>
              </a:extLst>
            </p:cNvPr>
            <p:cNvCxnSpPr/>
            <p:nvPr/>
          </p:nvCxnSpPr>
          <p:spPr>
            <a:xfrm rot="10800000">
              <a:off x="8342865" y="2425132"/>
              <a:ext cx="83400" cy="0"/>
            </a:xfrm>
            <a:prstGeom prst="straightConnector1">
              <a:avLst/>
            </a:prstGeom>
            <a:grp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1" name="Google Shape;9844;p71">
              <a:extLst>
                <a:ext uri="{FF2B5EF4-FFF2-40B4-BE49-F238E27FC236}">
                  <a16:creationId xmlns:a16="http://schemas.microsoft.com/office/drawing/2014/main" id="{D2255697-0899-40D7-AC78-010ED0286D08}"/>
                </a:ext>
              </a:extLst>
            </p:cNvPr>
            <p:cNvGrpSpPr/>
            <p:nvPr/>
          </p:nvGrpSpPr>
          <p:grpSpPr>
            <a:xfrm>
              <a:off x="7721175" y="2093194"/>
              <a:ext cx="599587" cy="623846"/>
              <a:chOff x="7721175" y="2093194"/>
              <a:chExt cx="599587" cy="623846"/>
            </a:xfrm>
            <a:grpFill/>
          </p:grpSpPr>
          <p:grpSp>
            <p:nvGrpSpPr>
              <p:cNvPr id="132" name="Google Shape;9845;p71">
                <a:extLst>
                  <a:ext uri="{FF2B5EF4-FFF2-40B4-BE49-F238E27FC236}">
                    <a16:creationId xmlns:a16="http://schemas.microsoft.com/office/drawing/2014/main" id="{66D39116-4D8F-4DFA-863B-09B11D337F33}"/>
                  </a:ext>
                </a:extLst>
              </p:cNvPr>
              <p:cNvGrpSpPr/>
              <p:nvPr/>
            </p:nvGrpSpPr>
            <p:grpSpPr>
              <a:xfrm>
                <a:off x="7721175" y="2093194"/>
                <a:ext cx="291605" cy="623846"/>
                <a:chOff x="9405575" y="2061418"/>
                <a:chExt cx="291605" cy="623846"/>
              </a:xfrm>
              <a:grpFill/>
            </p:grpSpPr>
            <p:sp>
              <p:nvSpPr>
                <p:cNvPr id="147" name="Google Shape;9846;p71">
                  <a:extLst>
                    <a:ext uri="{FF2B5EF4-FFF2-40B4-BE49-F238E27FC236}">
                      <a16:creationId xmlns:a16="http://schemas.microsoft.com/office/drawing/2014/main" id="{7A099C39-A563-41D6-8B24-E05D8B471510}"/>
                    </a:ext>
                  </a:extLst>
                </p:cNvPr>
                <p:cNvSpPr/>
                <p:nvPr/>
              </p:nvSpPr>
              <p:spPr>
                <a:xfrm>
                  <a:off x="9405575" y="2061418"/>
                  <a:ext cx="291379" cy="623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3" h="45503" extrusionOk="0">
                      <a:moveTo>
                        <a:pt x="17225" y="1059"/>
                      </a:moveTo>
                      <a:cubicBezTo>
                        <a:pt x="20066" y="1059"/>
                        <a:pt x="20192" y="4831"/>
                        <a:pt x="20195" y="4980"/>
                      </a:cubicBezTo>
                      <a:lnTo>
                        <a:pt x="20195" y="42658"/>
                      </a:lnTo>
                      <a:cubicBezTo>
                        <a:pt x="19755" y="43076"/>
                        <a:pt x="18011" y="44441"/>
                        <a:pt x="14035" y="44441"/>
                      </a:cubicBezTo>
                      <a:cubicBezTo>
                        <a:pt x="9143" y="44441"/>
                        <a:pt x="6607" y="41481"/>
                        <a:pt x="6264" y="38549"/>
                      </a:cubicBezTo>
                      <a:cubicBezTo>
                        <a:pt x="6238" y="38342"/>
                        <a:pt x="6089" y="38168"/>
                        <a:pt x="5889" y="38106"/>
                      </a:cubicBezTo>
                      <a:cubicBezTo>
                        <a:pt x="5769" y="38071"/>
                        <a:pt x="2987" y="37194"/>
                        <a:pt x="3045" y="34127"/>
                      </a:cubicBezTo>
                      <a:cubicBezTo>
                        <a:pt x="3067" y="32998"/>
                        <a:pt x="3194" y="32212"/>
                        <a:pt x="3449" y="31665"/>
                      </a:cubicBezTo>
                      <a:cubicBezTo>
                        <a:pt x="3449" y="31665"/>
                        <a:pt x="3682" y="31319"/>
                        <a:pt x="3685" y="31277"/>
                      </a:cubicBezTo>
                      <a:cubicBezTo>
                        <a:pt x="3740" y="31205"/>
                        <a:pt x="3799" y="31141"/>
                        <a:pt x="3863" y="31082"/>
                      </a:cubicBezTo>
                      <a:cubicBezTo>
                        <a:pt x="4404" y="30567"/>
                        <a:pt x="5365" y="30335"/>
                        <a:pt x="7020" y="30335"/>
                      </a:cubicBezTo>
                      <a:cubicBezTo>
                        <a:pt x="7247" y="30335"/>
                        <a:pt x="7486" y="30339"/>
                        <a:pt x="7739" y="30348"/>
                      </a:cubicBezTo>
                      <a:cubicBezTo>
                        <a:pt x="8968" y="30388"/>
                        <a:pt x="10320" y="30407"/>
                        <a:pt x="11768" y="30407"/>
                      </a:cubicBezTo>
                      <a:cubicBezTo>
                        <a:pt x="11975" y="30407"/>
                        <a:pt x="12184" y="30407"/>
                        <a:pt x="12395" y="30406"/>
                      </a:cubicBezTo>
                      <a:lnTo>
                        <a:pt x="12408" y="30406"/>
                      </a:lnTo>
                      <a:cubicBezTo>
                        <a:pt x="12410" y="30406"/>
                        <a:pt x="12412" y="30406"/>
                        <a:pt x="12414" y="30406"/>
                      </a:cubicBezTo>
                      <a:cubicBezTo>
                        <a:pt x="14155" y="30406"/>
                        <a:pt x="15565" y="31819"/>
                        <a:pt x="15565" y="33561"/>
                      </a:cubicBezTo>
                      <a:lnTo>
                        <a:pt x="15565" y="35495"/>
                      </a:lnTo>
                      <a:cubicBezTo>
                        <a:pt x="15559" y="35793"/>
                        <a:pt x="15798" y="36039"/>
                        <a:pt x="16096" y="36039"/>
                      </a:cubicBezTo>
                      <a:cubicBezTo>
                        <a:pt x="16394" y="36039"/>
                        <a:pt x="16636" y="35793"/>
                        <a:pt x="16627" y="35495"/>
                      </a:cubicBezTo>
                      <a:lnTo>
                        <a:pt x="16627" y="33561"/>
                      </a:lnTo>
                      <a:cubicBezTo>
                        <a:pt x="16627" y="31233"/>
                        <a:pt x="14740" y="29345"/>
                        <a:pt x="12414" y="29345"/>
                      </a:cubicBezTo>
                      <a:cubicBezTo>
                        <a:pt x="12412" y="29345"/>
                        <a:pt x="12410" y="29345"/>
                        <a:pt x="12408" y="29345"/>
                      </a:cubicBezTo>
                      <a:lnTo>
                        <a:pt x="12392" y="29345"/>
                      </a:lnTo>
                      <a:cubicBezTo>
                        <a:pt x="12202" y="29346"/>
                        <a:pt x="12014" y="29346"/>
                        <a:pt x="11828" y="29346"/>
                      </a:cubicBezTo>
                      <a:cubicBezTo>
                        <a:pt x="10369" y="29346"/>
                        <a:pt x="9008" y="29324"/>
                        <a:pt x="7772" y="29287"/>
                      </a:cubicBezTo>
                      <a:cubicBezTo>
                        <a:pt x="7513" y="29278"/>
                        <a:pt x="7267" y="29274"/>
                        <a:pt x="7033" y="29274"/>
                      </a:cubicBezTo>
                      <a:cubicBezTo>
                        <a:pt x="5050" y="29274"/>
                        <a:pt x="3893" y="29586"/>
                        <a:pt x="3135" y="30309"/>
                      </a:cubicBezTo>
                      <a:cubicBezTo>
                        <a:pt x="3058" y="30380"/>
                        <a:pt x="2987" y="30458"/>
                        <a:pt x="2922" y="30536"/>
                      </a:cubicBezTo>
                      <a:cubicBezTo>
                        <a:pt x="1045" y="29510"/>
                        <a:pt x="1084" y="26828"/>
                        <a:pt x="1084" y="26799"/>
                      </a:cubicBezTo>
                      <a:lnTo>
                        <a:pt x="1084" y="26786"/>
                      </a:lnTo>
                      <a:lnTo>
                        <a:pt x="1084" y="21470"/>
                      </a:lnTo>
                      <a:cubicBezTo>
                        <a:pt x="1084" y="19979"/>
                        <a:pt x="1450" y="18885"/>
                        <a:pt x="2168" y="18212"/>
                      </a:cubicBezTo>
                      <a:cubicBezTo>
                        <a:pt x="2905" y="17528"/>
                        <a:pt x="3830" y="17480"/>
                        <a:pt x="4078" y="17480"/>
                      </a:cubicBezTo>
                      <a:cubicBezTo>
                        <a:pt x="4118" y="17480"/>
                        <a:pt x="4141" y="17481"/>
                        <a:pt x="4142" y="17481"/>
                      </a:cubicBezTo>
                      <a:cubicBezTo>
                        <a:pt x="4157" y="17483"/>
                        <a:pt x="4172" y="17483"/>
                        <a:pt x="4186" y="17483"/>
                      </a:cubicBezTo>
                      <a:cubicBezTo>
                        <a:pt x="4474" y="17483"/>
                        <a:pt x="4714" y="17249"/>
                        <a:pt x="4714" y="16954"/>
                      </a:cubicBezTo>
                      <a:lnTo>
                        <a:pt x="4714" y="12072"/>
                      </a:lnTo>
                      <a:cubicBezTo>
                        <a:pt x="4714" y="11082"/>
                        <a:pt x="4986" y="10325"/>
                        <a:pt x="5523" y="9820"/>
                      </a:cubicBezTo>
                      <a:cubicBezTo>
                        <a:pt x="6270" y="9115"/>
                        <a:pt x="7348" y="9065"/>
                        <a:pt x="7647" y="9065"/>
                      </a:cubicBezTo>
                      <a:cubicBezTo>
                        <a:pt x="7696" y="9065"/>
                        <a:pt x="7724" y="9066"/>
                        <a:pt x="7726" y="9066"/>
                      </a:cubicBezTo>
                      <a:cubicBezTo>
                        <a:pt x="7739" y="9067"/>
                        <a:pt x="7751" y="9067"/>
                        <a:pt x="7763" y="9067"/>
                      </a:cubicBezTo>
                      <a:cubicBezTo>
                        <a:pt x="8253" y="9067"/>
                        <a:pt x="8483" y="8447"/>
                        <a:pt x="8095" y="8128"/>
                      </a:cubicBezTo>
                      <a:cubicBezTo>
                        <a:pt x="7911" y="7976"/>
                        <a:pt x="7749" y="7749"/>
                        <a:pt x="7937" y="7216"/>
                      </a:cubicBezTo>
                      <a:cubicBezTo>
                        <a:pt x="8312" y="6167"/>
                        <a:pt x="9878" y="4614"/>
                        <a:pt x="11929" y="3269"/>
                      </a:cubicBezTo>
                      <a:cubicBezTo>
                        <a:pt x="13967" y="1926"/>
                        <a:pt x="16044" y="1059"/>
                        <a:pt x="17225" y="1059"/>
                      </a:cubicBezTo>
                      <a:close/>
                      <a:moveTo>
                        <a:pt x="17222" y="1"/>
                      </a:moveTo>
                      <a:cubicBezTo>
                        <a:pt x="14145" y="1"/>
                        <a:pt x="7898" y="4168"/>
                        <a:pt x="6937" y="6863"/>
                      </a:cubicBezTo>
                      <a:cubicBezTo>
                        <a:pt x="6782" y="7300"/>
                        <a:pt x="6752" y="7711"/>
                        <a:pt x="6846" y="8076"/>
                      </a:cubicBezTo>
                      <a:cubicBezTo>
                        <a:pt x="6241" y="8180"/>
                        <a:pt x="5452" y="8435"/>
                        <a:pt x="4805" y="9040"/>
                      </a:cubicBezTo>
                      <a:cubicBezTo>
                        <a:pt x="4041" y="9755"/>
                        <a:pt x="3656" y="10778"/>
                        <a:pt x="3656" y="12075"/>
                      </a:cubicBezTo>
                      <a:lnTo>
                        <a:pt x="3656" y="16446"/>
                      </a:lnTo>
                      <a:cubicBezTo>
                        <a:pt x="3093" y="16511"/>
                        <a:pt x="2220" y="16727"/>
                        <a:pt x="1460" y="17426"/>
                      </a:cubicBezTo>
                      <a:cubicBezTo>
                        <a:pt x="508" y="18303"/>
                        <a:pt x="23" y="19665"/>
                        <a:pt x="23" y="21470"/>
                      </a:cubicBezTo>
                      <a:lnTo>
                        <a:pt x="23" y="26779"/>
                      </a:lnTo>
                      <a:cubicBezTo>
                        <a:pt x="20" y="27006"/>
                        <a:pt x="0" y="30147"/>
                        <a:pt x="2388" y="31454"/>
                      </a:cubicBezTo>
                      <a:cubicBezTo>
                        <a:pt x="2136" y="32118"/>
                        <a:pt x="2006" y="32975"/>
                        <a:pt x="1984" y="34107"/>
                      </a:cubicBezTo>
                      <a:cubicBezTo>
                        <a:pt x="1922" y="37288"/>
                        <a:pt x="4352" y="38614"/>
                        <a:pt x="5254" y="38996"/>
                      </a:cubicBezTo>
                      <a:cubicBezTo>
                        <a:pt x="5533" y="40711"/>
                        <a:pt x="6429" y="42273"/>
                        <a:pt x="7797" y="43428"/>
                      </a:cubicBezTo>
                      <a:cubicBezTo>
                        <a:pt x="9405" y="44784"/>
                        <a:pt x="11560" y="45502"/>
                        <a:pt x="14035" y="45502"/>
                      </a:cubicBezTo>
                      <a:cubicBezTo>
                        <a:pt x="19270" y="45502"/>
                        <a:pt x="21065" y="43292"/>
                        <a:pt x="21140" y="43199"/>
                      </a:cubicBezTo>
                      <a:cubicBezTo>
                        <a:pt x="21214" y="43105"/>
                        <a:pt x="21253" y="42992"/>
                        <a:pt x="21253" y="42872"/>
                      </a:cubicBezTo>
                      <a:lnTo>
                        <a:pt x="21253" y="4967"/>
                      </a:lnTo>
                      <a:cubicBezTo>
                        <a:pt x="21217" y="3249"/>
                        <a:pt x="20328" y="1"/>
                        <a:pt x="1722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9847;p71">
                  <a:extLst>
                    <a:ext uri="{FF2B5EF4-FFF2-40B4-BE49-F238E27FC236}">
                      <a16:creationId xmlns:a16="http://schemas.microsoft.com/office/drawing/2014/main" id="{A043AEB0-31ED-45F4-B462-6EA1BC110013}"/>
                    </a:ext>
                  </a:extLst>
                </p:cNvPr>
                <p:cNvSpPr/>
                <p:nvPr/>
              </p:nvSpPr>
              <p:spPr>
                <a:xfrm>
                  <a:off x="9535402" y="2540968"/>
                  <a:ext cx="161778" cy="68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0" h="5029" extrusionOk="0">
                      <a:moveTo>
                        <a:pt x="11270" y="1"/>
                      </a:moveTo>
                      <a:cubicBezTo>
                        <a:pt x="11264" y="1"/>
                        <a:pt x="11258" y="1"/>
                        <a:pt x="11252" y="1"/>
                      </a:cubicBezTo>
                      <a:lnTo>
                        <a:pt x="4326" y="1"/>
                      </a:lnTo>
                      <a:cubicBezTo>
                        <a:pt x="1938" y="4"/>
                        <a:pt x="0" y="1939"/>
                        <a:pt x="0" y="4327"/>
                      </a:cubicBezTo>
                      <a:lnTo>
                        <a:pt x="0" y="4498"/>
                      </a:lnTo>
                      <a:cubicBezTo>
                        <a:pt x="0" y="4789"/>
                        <a:pt x="236" y="5029"/>
                        <a:pt x="527" y="5029"/>
                      </a:cubicBezTo>
                      <a:cubicBezTo>
                        <a:pt x="822" y="5029"/>
                        <a:pt x="1061" y="4789"/>
                        <a:pt x="1058" y="4498"/>
                      </a:cubicBezTo>
                      <a:lnTo>
                        <a:pt x="1058" y="4327"/>
                      </a:lnTo>
                      <a:cubicBezTo>
                        <a:pt x="1061" y="2524"/>
                        <a:pt x="2524" y="1062"/>
                        <a:pt x="4326" y="1062"/>
                      </a:cubicBezTo>
                      <a:lnTo>
                        <a:pt x="11252" y="1062"/>
                      </a:lnTo>
                      <a:cubicBezTo>
                        <a:pt x="11256" y="1062"/>
                        <a:pt x="11260" y="1062"/>
                        <a:pt x="11264" y="1062"/>
                      </a:cubicBezTo>
                      <a:cubicBezTo>
                        <a:pt x="11557" y="1062"/>
                        <a:pt x="11799" y="825"/>
                        <a:pt x="11799" y="532"/>
                      </a:cubicBezTo>
                      <a:cubicBezTo>
                        <a:pt x="11799" y="237"/>
                        <a:pt x="11560" y="1"/>
                        <a:pt x="1127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9848;p71">
                  <a:extLst>
                    <a:ext uri="{FF2B5EF4-FFF2-40B4-BE49-F238E27FC236}">
                      <a16:creationId xmlns:a16="http://schemas.microsoft.com/office/drawing/2014/main" id="{ADA3755D-045C-4EEA-9498-C8C890475D6C}"/>
                    </a:ext>
                  </a:extLst>
                </p:cNvPr>
                <p:cNvSpPr/>
                <p:nvPr/>
              </p:nvSpPr>
              <p:spPr>
                <a:xfrm>
                  <a:off x="9455875" y="2286606"/>
                  <a:ext cx="137251" cy="112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1" h="8180" extrusionOk="0">
                      <a:moveTo>
                        <a:pt x="515" y="1"/>
                      </a:moveTo>
                      <a:cubicBezTo>
                        <a:pt x="230" y="7"/>
                        <a:pt x="0" y="243"/>
                        <a:pt x="0" y="531"/>
                      </a:cubicBezTo>
                      <a:cubicBezTo>
                        <a:pt x="0" y="819"/>
                        <a:pt x="230" y="1052"/>
                        <a:pt x="515" y="1062"/>
                      </a:cubicBezTo>
                      <a:lnTo>
                        <a:pt x="4979" y="1062"/>
                      </a:lnTo>
                      <a:cubicBezTo>
                        <a:pt x="7173" y="1062"/>
                        <a:pt x="8946" y="2838"/>
                        <a:pt x="8949" y="5031"/>
                      </a:cubicBezTo>
                      <a:lnTo>
                        <a:pt x="8949" y="7649"/>
                      </a:lnTo>
                      <a:cubicBezTo>
                        <a:pt x="8949" y="7943"/>
                        <a:pt x="9188" y="8179"/>
                        <a:pt x="9480" y="8179"/>
                      </a:cubicBezTo>
                      <a:cubicBezTo>
                        <a:pt x="9771" y="8179"/>
                        <a:pt x="10010" y="7943"/>
                        <a:pt x="10010" y="7652"/>
                      </a:cubicBezTo>
                      <a:lnTo>
                        <a:pt x="10010" y="5031"/>
                      </a:lnTo>
                      <a:cubicBezTo>
                        <a:pt x="10007" y="2252"/>
                        <a:pt x="7758" y="4"/>
                        <a:pt x="497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9849;p71">
                  <a:extLst>
                    <a:ext uri="{FF2B5EF4-FFF2-40B4-BE49-F238E27FC236}">
                      <a16:creationId xmlns:a16="http://schemas.microsoft.com/office/drawing/2014/main" id="{CF92CD3B-0623-41FC-A3BF-239235F35B79}"/>
                    </a:ext>
                  </a:extLst>
                </p:cNvPr>
                <p:cNvSpPr/>
                <p:nvPr/>
              </p:nvSpPr>
              <p:spPr>
                <a:xfrm>
                  <a:off x="9578545" y="2355317"/>
                  <a:ext cx="116370" cy="14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8" h="1062" extrusionOk="0">
                      <a:moveTo>
                        <a:pt x="519" y="0"/>
                      </a:moveTo>
                      <a:cubicBezTo>
                        <a:pt x="231" y="10"/>
                        <a:pt x="1" y="243"/>
                        <a:pt x="1" y="531"/>
                      </a:cubicBezTo>
                      <a:cubicBezTo>
                        <a:pt x="1" y="819"/>
                        <a:pt x="231" y="1051"/>
                        <a:pt x="519" y="1061"/>
                      </a:cubicBezTo>
                      <a:lnTo>
                        <a:pt x="7973" y="1061"/>
                      </a:lnTo>
                      <a:cubicBezTo>
                        <a:pt x="8261" y="1051"/>
                        <a:pt x="8487" y="819"/>
                        <a:pt x="8487" y="531"/>
                      </a:cubicBezTo>
                      <a:cubicBezTo>
                        <a:pt x="8487" y="243"/>
                        <a:pt x="8261" y="10"/>
                        <a:pt x="797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9850;p71">
                  <a:extLst>
                    <a:ext uri="{FF2B5EF4-FFF2-40B4-BE49-F238E27FC236}">
                      <a16:creationId xmlns:a16="http://schemas.microsoft.com/office/drawing/2014/main" id="{744E6468-98EE-4D6C-A15A-82D9745FE395}"/>
                    </a:ext>
                  </a:extLst>
                </p:cNvPr>
                <p:cNvSpPr/>
                <p:nvPr/>
              </p:nvSpPr>
              <p:spPr>
                <a:xfrm>
                  <a:off x="9533620" y="2389824"/>
                  <a:ext cx="104429" cy="58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4248" extrusionOk="0">
                      <a:moveTo>
                        <a:pt x="2890" y="0"/>
                      </a:moveTo>
                      <a:cubicBezTo>
                        <a:pt x="1295" y="0"/>
                        <a:pt x="4" y="1294"/>
                        <a:pt x="1" y="2889"/>
                      </a:cubicBezTo>
                      <a:lnTo>
                        <a:pt x="1" y="3439"/>
                      </a:lnTo>
                      <a:cubicBezTo>
                        <a:pt x="10" y="3724"/>
                        <a:pt x="243" y="3954"/>
                        <a:pt x="531" y="3954"/>
                      </a:cubicBezTo>
                      <a:cubicBezTo>
                        <a:pt x="819" y="3954"/>
                        <a:pt x="1055" y="3724"/>
                        <a:pt x="1062" y="3439"/>
                      </a:cubicBezTo>
                      <a:lnTo>
                        <a:pt x="1062" y="2889"/>
                      </a:lnTo>
                      <a:cubicBezTo>
                        <a:pt x="1062" y="1880"/>
                        <a:pt x="1880" y="1061"/>
                        <a:pt x="2890" y="1058"/>
                      </a:cubicBezTo>
                      <a:lnTo>
                        <a:pt x="4669" y="1058"/>
                      </a:lnTo>
                      <a:cubicBezTo>
                        <a:pt x="5711" y="1061"/>
                        <a:pt x="6555" y="1902"/>
                        <a:pt x="6555" y="2944"/>
                      </a:cubicBezTo>
                      <a:lnTo>
                        <a:pt x="6555" y="3717"/>
                      </a:lnTo>
                      <a:cubicBezTo>
                        <a:pt x="6555" y="4012"/>
                        <a:pt x="6795" y="4248"/>
                        <a:pt x="7086" y="4248"/>
                      </a:cubicBezTo>
                      <a:cubicBezTo>
                        <a:pt x="7380" y="4248"/>
                        <a:pt x="7617" y="4012"/>
                        <a:pt x="7617" y="3717"/>
                      </a:cubicBezTo>
                      <a:lnTo>
                        <a:pt x="7617" y="2944"/>
                      </a:lnTo>
                      <a:cubicBezTo>
                        <a:pt x="7613" y="1320"/>
                        <a:pt x="6297" y="0"/>
                        <a:pt x="466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9851;p71">
                  <a:extLst>
                    <a:ext uri="{FF2B5EF4-FFF2-40B4-BE49-F238E27FC236}">
                      <a16:creationId xmlns:a16="http://schemas.microsoft.com/office/drawing/2014/main" id="{C92E10BF-606D-46FB-AFE5-85B35760E910}"/>
                    </a:ext>
                  </a:extLst>
                </p:cNvPr>
                <p:cNvSpPr/>
                <p:nvPr/>
              </p:nvSpPr>
              <p:spPr>
                <a:xfrm>
                  <a:off x="9504885" y="2171202"/>
                  <a:ext cx="97684" cy="14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59" extrusionOk="0">
                      <a:moveTo>
                        <a:pt x="6598" y="0"/>
                      </a:moveTo>
                      <a:cubicBezTo>
                        <a:pt x="6592" y="0"/>
                        <a:pt x="6587" y="0"/>
                        <a:pt x="6581" y="0"/>
                      </a:cubicBezTo>
                      <a:lnTo>
                        <a:pt x="515" y="0"/>
                      </a:lnTo>
                      <a:cubicBezTo>
                        <a:pt x="227" y="7"/>
                        <a:pt x="0" y="243"/>
                        <a:pt x="0" y="528"/>
                      </a:cubicBezTo>
                      <a:cubicBezTo>
                        <a:pt x="0" y="816"/>
                        <a:pt x="227" y="1052"/>
                        <a:pt x="515" y="1058"/>
                      </a:cubicBezTo>
                      <a:lnTo>
                        <a:pt x="6581" y="1058"/>
                      </a:lnTo>
                      <a:cubicBezTo>
                        <a:pt x="6587" y="1058"/>
                        <a:pt x="6592" y="1059"/>
                        <a:pt x="6598" y="1059"/>
                      </a:cubicBezTo>
                      <a:cubicBezTo>
                        <a:pt x="6888" y="1059"/>
                        <a:pt x="7124" y="823"/>
                        <a:pt x="7124" y="528"/>
                      </a:cubicBezTo>
                      <a:cubicBezTo>
                        <a:pt x="7124" y="236"/>
                        <a:pt x="6888" y="0"/>
                        <a:pt x="65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9852;p71">
                  <a:extLst>
                    <a:ext uri="{FF2B5EF4-FFF2-40B4-BE49-F238E27FC236}">
                      <a16:creationId xmlns:a16="http://schemas.microsoft.com/office/drawing/2014/main" id="{40749664-0018-43D6-B71C-8FB0E191FF7B}"/>
                    </a:ext>
                  </a:extLst>
                </p:cNvPr>
                <p:cNvSpPr/>
                <p:nvPr/>
              </p:nvSpPr>
              <p:spPr>
                <a:xfrm>
                  <a:off x="9587826" y="2129731"/>
                  <a:ext cx="106993" cy="9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4" h="7109" extrusionOk="0">
                      <a:moveTo>
                        <a:pt x="4230" y="0"/>
                      </a:moveTo>
                      <a:cubicBezTo>
                        <a:pt x="4224" y="0"/>
                        <a:pt x="4218" y="0"/>
                        <a:pt x="4213" y="0"/>
                      </a:cubicBezTo>
                      <a:lnTo>
                        <a:pt x="3339" y="0"/>
                      </a:lnTo>
                      <a:cubicBezTo>
                        <a:pt x="1495" y="0"/>
                        <a:pt x="3" y="1495"/>
                        <a:pt x="0" y="3336"/>
                      </a:cubicBezTo>
                      <a:lnTo>
                        <a:pt x="0" y="3850"/>
                      </a:lnTo>
                      <a:cubicBezTo>
                        <a:pt x="3" y="5649"/>
                        <a:pt x="1459" y="7108"/>
                        <a:pt x="3258" y="7108"/>
                      </a:cubicBezTo>
                      <a:lnTo>
                        <a:pt x="7286" y="7108"/>
                      </a:lnTo>
                      <a:cubicBezTo>
                        <a:pt x="7574" y="7102"/>
                        <a:pt x="7804" y="6866"/>
                        <a:pt x="7804" y="6578"/>
                      </a:cubicBezTo>
                      <a:cubicBezTo>
                        <a:pt x="7804" y="6290"/>
                        <a:pt x="7574" y="6057"/>
                        <a:pt x="7286" y="6047"/>
                      </a:cubicBezTo>
                      <a:lnTo>
                        <a:pt x="3258" y="6047"/>
                      </a:lnTo>
                      <a:cubicBezTo>
                        <a:pt x="2045" y="6047"/>
                        <a:pt x="1061" y="5064"/>
                        <a:pt x="1061" y="3850"/>
                      </a:cubicBezTo>
                      <a:lnTo>
                        <a:pt x="1061" y="3336"/>
                      </a:lnTo>
                      <a:cubicBezTo>
                        <a:pt x="1061" y="2081"/>
                        <a:pt x="2080" y="1061"/>
                        <a:pt x="3339" y="1058"/>
                      </a:cubicBezTo>
                      <a:lnTo>
                        <a:pt x="4213" y="1058"/>
                      </a:lnTo>
                      <a:cubicBezTo>
                        <a:pt x="4218" y="1058"/>
                        <a:pt x="4224" y="1059"/>
                        <a:pt x="4230" y="1059"/>
                      </a:cubicBezTo>
                      <a:cubicBezTo>
                        <a:pt x="4520" y="1059"/>
                        <a:pt x="4756" y="823"/>
                        <a:pt x="4756" y="528"/>
                      </a:cubicBezTo>
                      <a:cubicBezTo>
                        <a:pt x="4756" y="236"/>
                        <a:pt x="4520" y="0"/>
                        <a:pt x="423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3" name="Google Shape;9853;p71">
                <a:extLst>
                  <a:ext uri="{FF2B5EF4-FFF2-40B4-BE49-F238E27FC236}">
                    <a16:creationId xmlns:a16="http://schemas.microsoft.com/office/drawing/2014/main" id="{F25A29E7-9956-46CE-9009-F41731DF6368}"/>
                  </a:ext>
                </a:extLst>
              </p:cNvPr>
              <p:cNvGrpSpPr/>
              <p:nvPr/>
            </p:nvGrpSpPr>
            <p:grpSpPr>
              <a:xfrm flipH="1">
                <a:off x="8029157" y="2093194"/>
                <a:ext cx="291605" cy="623846"/>
                <a:chOff x="9405575" y="2061418"/>
                <a:chExt cx="291605" cy="623846"/>
              </a:xfrm>
              <a:grpFill/>
            </p:grpSpPr>
            <p:sp>
              <p:nvSpPr>
                <p:cNvPr id="134" name="Google Shape;9854;p71">
                  <a:extLst>
                    <a:ext uri="{FF2B5EF4-FFF2-40B4-BE49-F238E27FC236}">
                      <a16:creationId xmlns:a16="http://schemas.microsoft.com/office/drawing/2014/main" id="{AA744A04-9108-4CFC-9C48-01820DB3414D}"/>
                    </a:ext>
                  </a:extLst>
                </p:cNvPr>
                <p:cNvSpPr/>
                <p:nvPr/>
              </p:nvSpPr>
              <p:spPr>
                <a:xfrm>
                  <a:off x="9405575" y="2061418"/>
                  <a:ext cx="291379" cy="623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3" h="45503" extrusionOk="0">
                      <a:moveTo>
                        <a:pt x="17225" y="1059"/>
                      </a:moveTo>
                      <a:cubicBezTo>
                        <a:pt x="20066" y="1059"/>
                        <a:pt x="20192" y="4831"/>
                        <a:pt x="20195" y="4980"/>
                      </a:cubicBezTo>
                      <a:lnTo>
                        <a:pt x="20195" y="42658"/>
                      </a:lnTo>
                      <a:cubicBezTo>
                        <a:pt x="19755" y="43076"/>
                        <a:pt x="18011" y="44441"/>
                        <a:pt x="14035" y="44441"/>
                      </a:cubicBezTo>
                      <a:cubicBezTo>
                        <a:pt x="9143" y="44441"/>
                        <a:pt x="6607" y="41481"/>
                        <a:pt x="6264" y="38549"/>
                      </a:cubicBezTo>
                      <a:cubicBezTo>
                        <a:pt x="6238" y="38342"/>
                        <a:pt x="6089" y="38168"/>
                        <a:pt x="5889" y="38106"/>
                      </a:cubicBezTo>
                      <a:cubicBezTo>
                        <a:pt x="5769" y="38071"/>
                        <a:pt x="2987" y="37194"/>
                        <a:pt x="3045" y="34127"/>
                      </a:cubicBezTo>
                      <a:cubicBezTo>
                        <a:pt x="3067" y="32998"/>
                        <a:pt x="3194" y="32212"/>
                        <a:pt x="3449" y="31665"/>
                      </a:cubicBezTo>
                      <a:cubicBezTo>
                        <a:pt x="3449" y="31665"/>
                        <a:pt x="3682" y="31319"/>
                        <a:pt x="3685" y="31277"/>
                      </a:cubicBezTo>
                      <a:cubicBezTo>
                        <a:pt x="3740" y="31205"/>
                        <a:pt x="3799" y="31141"/>
                        <a:pt x="3863" y="31082"/>
                      </a:cubicBezTo>
                      <a:cubicBezTo>
                        <a:pt x="4404" y="30567"/>
                        <a:pt x="5365" y="30335"/>
                        <a:pt x="7020" y="30335"/>
                      </a:cubicBezTo>
                      <a:cubicBezTo>
                        <a:pt x="7247" y="30335"/>
                        <a:pt x="7486" y="30339"/>
                        <a:pt x="7739" y="30348"/>
                      </a:cubicBezTo>
                      <a:cubicBezTo>
                        <a:pt x="8968" y="30388"/>
                        <a:pt x="10320" y="30407"/>
                        <a:pt x="11768" y="30407"/>
                      </a:cubicBezTo>
                      <a:cubicBezTo>
                        <a:pt x="11975" y="30407"/>
                        <a:pt x="12184" y="30407"/>
                        <a:pt x="12395" y="30406"/>
                      </a:cubicBezTo>
                      <a:lnTo>
                        <a:pt x="12408" y="30406"/>
                      </a:lnTo>
                      <a:cubicBezTo>
                        <a:pt x="12410" y="30406"/>
                        <a:pt x="12412" y="30406"/>
                        <a:pt x="12414" y="30406"/>
                      </a:cubicBezTo>
                      <a:cubicBezTo>
                        <a:pt x="14155" y="30406"/>
                        <a:pt x="15565" y="31819"/>
                        <a:pt x="15565" y="33561"/>
                      </a:cubicBezTo>
                      <a:lnTo>
                        <a:pt x="15565" y="35495"/>
                      </a:lnTo>
                      <a:cubicBezTo>
                        <a:pt x="15559" y="35793"/>
                        <a:pt x="15798" y="36039"/>
                        <a:pt x="16096" y="36039"/>
                      </a:cubicBezTo>
                      <a:cubicBezTo>
                        <a:pt x="16394" y="36039"/>
                        <a:pt x="16636" y="35793"/>
                        <a:pt x="16627" y="35495"/>
                      </a:cubicBezTo>
                      <a:lnTo>
                        <a:pt x="16627" y="33561"/>
                      </a:lnTo>
                      <a:cubicBezTo>
                        <a:pt x="16627" y="31233"/>
                        <a:pt x="14740" y="29345"/>
                        <a:pt x="12414" y="29345"/>
                      </a:cubicBezTo>
                      <a:cubicBezTo>
                        <a:pt x="12412" y="29345"/>
                        <a:pt x="12410" y="29345"/>
                        <a:pt x="12408" y="29345"/>
                      </a:cubicBezTo>
                      <a:lnTo>
                        <a:pt x="12392" y="29345"/>
                      </a:lnTo>
                      <a:cubicBezTo>
                        <a:pt x="12202" y="29346"/>
                        <a:pt x="12014" y="29346"/>
                        <a:pt x="11828" y="29346"/>
                      </a:cubicBezTo>
                      <a:cubicBezTo>
                        <a:pt x="10369" y="29346"/>
                        <a:pt x="9008" y="29324"/>
                        <a:pt x="7772" y="29287"/>
                      </a:cubicBezTo>
                      <a:cubicBezTo>
                        <a:pt x="7513" y="29278"/>
                        <a:pt x="7267" y="29274"/>
                        <a:pt x="7033" y="29274"/>
                      </a:cubicBezTo>
                      <a:cubicBezTo>
                        <a:pt x="5050" y="29274"/>
                        <a:pt x="3893" y="29586"/>
                        <a:pt x="3135" y="30309"/>
                      </a:cubicBezTo>
                      <a:cubicBezTo>
                        <a:pt x="3058" y="30380"/>
                        <a:pt x="2987" y="30458"/>
                        <a:pt x="2922" y="30536"/>
                      </a:cubicBezTo>
                      <a:cubicBezTo>
                        <a:pt x="1045" y="29510"/>
                        <a:pt x="1084" y="26828"/>
                        <a:pt x="1084" y="26799"/>
                      </a:cubicBezTo>
                      <a:lnTo>
                        <a:pt x="1084" y="26786"/>
                      </a:lnTo>
                      <a:lnTo>
                        <a:pt x="1084" y="21470"/>
                      </a:lnTo>
                      <a:cubicBezTo>
                        <a:pt x="1084" y="19979"/>
                        <a:pt x="1450" y="18885"/>
                        <a:pt x="2168" y="18212"/>
                      </a:cubicBezTo>
                      <a:cubicBezTo>
                        <a:pt x="2905" y="17528"/>
                        <a:pt x="3830" y="17480"/>
                        <a:pt x="4078" y="17480"/>
                      </a:cubicBezTo>
                      <a:cubicBezTo>
                        <a:pt x="4118" y="17480"/>
                        <a:pt x="4141" y="17481"/>
                        <a:pt x="4142" y="17481"/>
                      </a:cubicBezTo>
                      <a:cubicBezTo>
                        <a:pt x="4157" y="17483"/>
                        <a:pt x="4172" y="17483"/>
                        <a:pt x="4186" y="17483"/>
                      </a:cubicBezTo>
                      <a:cubicBezTo>
                        <a:pt x="4474" y="17483"/>
                        <a:pt x="4714" y="17249"/>
                        <a:pt x="4714" y="16954"/>
                      </a:cubicBezTo>
                      <a:lnTo>
                        <a:pt x="4714" y="12072"/>
                      </a:lnTo>
                      <a:cubicBezTo>
                        <a:pt x="4714" y="11082"/>
                        <a:pt x="4986" y="10325"/>
                        <a:pt x="5523" y="9820"/>
                      </a:cubicBezTo>
                      <a:cubicBezTo>
                        <a:pt x="6270" y="9115"/>
                        <a:pt x="7348" y="9065"/>
                        <a:pt x="7647" y="9065"/>
                      </a:cubicBezTo>
                      <a:cubicBezTo>
                        <a:pt x="7696" y="9065"/>
                        <a:pt x="7724" y="9066"/>
                        <a:pt x="7726" y="9066"/>
                      </a:cubicBezTo>
                      <a:cubicBezTo>
                        <a:pt x="7739" y="9067"/>
                        <a:pt x="7751" y="9067"/>
                        <a:pt x="7763" y="9067"/>
                      </a:cubicBezTo>
                      <a:cubicBezTo>
                        <a:pt x="8253" y="9067"/>
                        <a:pt x="8483" y="8447"/>
                        <a:pt x="8095" y="8128"/>
                      </a:cubicBezTo>
                      <a:cubicBezTo>
                        <a:pt x="7911" y="7976"/>
                        <a:pt x="7749" y="7749"/>
                        <a:pt x="7937" y="7216"/>
                      </a:cubicBezTo>
                      <a:cubicBezTo>
                        <a:pt x="8312" y="6167"/>
                        <a:pt x="9878" y="4614"/>
                        <a:pt x="11929" y="3269"/>
                      </a:cubicBezTo>
                      <a:cubicBezTo>
                        <a:pt x="13967" y="1926"/>
                        <a:pt x="16044" y="1059"/>
                        <a:pt x="17225" y="1059"/>
                      </a:cubicBezTo>
                      <a:close/>
                      <a:moveTo>
                        <a:pt x="17222" y="1"/>
                      </a:moveTo>
                      <a:cubicBezTo>
                        <a:pt x="14145" y="1"/>
                        <a:pt x="7898" y="4168"/>
                        <a:pt x="6937" y="6863"/>
                      </a:cubicBezTo>
                      <a:cubicBezTo>
                        <a:pt x="6782" y="7300"/>
                        <a:pt x="6752" y="7711"/>
                        <a:pt x="6846" y="8076"/>
                      </a:cubicBezTo>
                      <a:cubicBezTo>
                        <a:pt x="6241" y="8180"/>
                        <a:pt x="5452" y="8435"/>
                        <a:pt x="4805" y="9040"/>
                      </a:cubicBezTo>
                      <a:cubicBezTo>
                        <a:pt x="4041" y="9755"/>
                        <a:pt x="3656" y="10778"/>
                        <a:pt x="3656" y="12075"/>
                      </a:cubicBezTo>
                      <a:lnTo>
                        <a:pt x="3656" y="16446"/>
                      </a:lnTo>
                      <a:cubicBezTo>
                        <a:pt x="3093" y="16511"/>
                        <a:pt x="2220" y="16727"/>
                        <a:pt x="1460" y="17426"/>
                      </a:cubicBezTo>
                      <a:cubicBezTo>
                        <a:pt x="508" y="18303"/>
                        <a:pt x="23" y="19665"/>
                        <a:pt x="23" y="21470"/>
                      </a:cubicBezTo>
                      <a:lnTo>
                        <a:pt x="23" y="26779"/>
                      </a:lnTo>
                      <a:cubicBezTo>
                        <a:pt x="20" y="27006"/>
                        <a:pt x="0" y="30147"/>
                        <a:pt x="2388" y="31454"/>
                      </a:cubicBezTo>
                      <a:cubicBezTo>
                        <a:pt x="2136" y="32118"/>
                        <a:pt x="2006" y="32975"/>
                        <a:pt x="1984" y="34107"/>
                      </a:cubicBezTo>
                      <a:cubicBezTo>
                        <a:pt x="1922" y="37288"/>
                        <a:pt x="4352" y="38614"/>
                        <a:pt x="5254" y="38996"/>
                      </a:cubicBezTo>
                      <a:cubicBezTo>
                        <a:pt x="5533" y="40711"/>
                        <a:pt x="6429" y="42273"/>
                        <a:pt x="7797" y="43428"/>
                      </a:cubicBezTo>
                      <a:cubicBezTo>
                        <a:pt x="9405" y="44784"/>
                        <a:pt x="11560" y="45502"/>
                        <a:pt x="14035" y="45502"/>
                      </a:cubicBezTo>
                      <a:cubicBezTo>
                        <a:pt x="19270" y="45502"/>
                        <a:pt x="21065" y="43292"/>
                        <a:pt x="21140" y="43199"/>
                      </a:cubicBezTo>
                      <a:cubicBezTo>
                        <a:pt x="21214" y="43105"/>
                        <a:pt x="21253" y="42992"/>
                        <a:pt x="21253" y="42872"/>
                      </a:cubicBezTo>
                      <a:lnTo>
                        <a:pt x="21253" y="4967"/>
                      </a:lnTo>
                      <a:cubicBezTo>
                        <a:pt x="21217" y="3249"/>
                        <a:pt x="20328" y="1"/>
                        <a:pt x="1722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9855;p71">
                  <a:extLst>
                    <a:ext uri="{FF2B5EF4-FFF2-40B4-BE49-F238E27FC236}">
                      <a16:creationId xmlns:a16="http://schemas.microsoft.com/office/drawing/2014/main" id="{D6D3A769-BA11-4F98-B3DE-62AB5B236B9E}"/>
                    </a:ext>
                  </a:extLst>
                </p:cNvPr>
                <p:cNvSpPr/>
                <p:nvPr/>
              </p:nvSpPr>
              <p:spPr>
                <a:xfrm>
                  <a:off x="9535402" y="2540968"/>
                  <a:ext cx="161778" cy="68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0" h="5029" extrusionOk="0">
                      <a:moveTo>
                        <a:pt x="11270" y="1"/>
                      </a:moveTo>
                      <a:cubicBezTo>
                        <a:pt x="11264" y="1"/>
                        <a:pt x="11258" y="1"/>
                        <a:pt x="11252" y="1"/>
                      </a:cubicBezTo>
                      <a:lnTo>
                        <a:pt x="4326" y="1"/>
                      </a:lnTo>
                      <a:cubicBezTo>
                        <a:pt x="1938" y="4"/>
                        <a:pt x="0" y="1939"/>
                        <a:pt x="0" y="4327"/>
                      </a:cubicBezTo>
                      <a:lnTo>
                        <a:pt x="0" y="4498"/>
                      </a:lnTo>
                      <a:cubicBezTo>
                        <a:pt x="0" y="4789"/>
                        <a:pt x="236" y="5029"/>
                        <a:pt x="527" y="5029"/>
                      </a:cubicBezTo>
                      <a:cubicBezTo>
                        <a:pt x="822" y="5029"/>
                        <a:pt x="1061" y="4789"/>
                        <a:pt x="1058" y="4498"/>
                      </a:cubicBezTo>
                      <a:lnTo>
                        <a:pt x="1058" y="4327"/>
                      </a:lnTo>
                      <a:cubicBezTo>
                        <a:pt x="1061" y="2524"/>
                        <a:pt x="2524" y="1062"/>
                        <a:pt x="4326" y="1062"/>
                      </a:cubicBezTo>
                      <a:lnTo>
                        <a:pt x="11252" y="1062"/>
                      </a:lnTo>
                      <a:cubicBezTo>
                        <a:pt x="11256" y="1062"/>
                        <a:pt x="11260" y="1062"/>
                        <a:pt x="11264" y="1062"/>
                      </a:cubicBezTo>
                      <a:cubicBezTo>
                        <a:pt x="11557" y="1062"/>
                        <a:pt x="11799" y="825"/>
                        <a:pt x="11799" y="532"/>
                      </a:cubicBezTo>
                      <a:cubicBezTo>
                        <a:pt x="11799" y="237"/>
                        <a:pt x="11560" y="1"/>
                        <a:pt x="1127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9856;p71">
                  <a:extLst>
                    <a:ext uri="{FF2B5EF4-FFF2-40B4-BE49-F238E27FC236}">
                      <a16:creationId xmlns:a16="http://schemas.microsoft.com/office/drawing/2014/main" id="{5E09825E-396D-4F20-A18B-73FA54CD130D}"/>
                    </a:ext>
                  </a:extLst>
                </p:cNvPr>
                <p:cNvSpPr/>
                <p:nvPr/>
              </p:nvSpPr>
              <p:spPr>
                <a:xfrm>
                  <a:off x="9455875" y="2286606"/>
                  <a:ext cx="137251" cy="112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1" h="8180" extrusionOk="0">
                      <a:moveTo>
                        <a:pt x="515" y="1"/>
                      </a:moveTo>
                      <a:cubicBezTo>
                        <a:pt x="230" y="7"/>
                        <a:pt x="0" y="243"/>
                        <a:pt x="0" y="531"/>
                      </a:cubicBezTo>
                      <a:cubicBezTo>
                        <a:pt x="0" y="819"/>
                        <a:pt x="230" y="1052"/>
                        <a:pt x="515" y="1062"/>
                      </a:cubicBezTo>
                      <a:lnTo>
                        <a:pt x="4979" y="1062"/>
                      </a:lnTo>
                      <a:cubicBezTo>
                        <a:pt x="7173" y="1062"/>
                        <a:pt x="8946" y="2838"/>
                        <a:pt x="8949" y="5031"/>
                      </a:cubicBezTo>
                      <a:lnTo>
                        <a:pt x="8949" y="7649"/>
                      </a:lnTo>
                      <a:cubicBezTo>
                        <a:pt x="8949" y="7943"/>
                        <a:pt x="9188" y="8179"/>
                        <a:pt x="9480" y="8179"/>
                      </a:cubicBezTo>
                      <a:cubicBezTo>
                        <a:pt x="9771" y="8179"/>
                        <a:pt x="10010" y="7943"/>
                        <a:pt x="10010" y="7652"/>
                      </a:cubicBezTo>
                      <a:lnTo>
                        <a:pt x="10010" y="5031"/>
                      </a:lnTo>
                      <a:cubicBezTo>
                        <a:pt x="10007" y="2252"/>
                        <a:pt x="7758" y="4"/>
                        <a:pt x="497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9857;p71">
                  <a:extLst>
                    <a:ext uri="{FF2B5EF4-FFF2-40B4-BE49-F238E27FC236}">
                      <a16:creationId xmlns:a16="http://schemas.microsoft.com/office/drawing/2014/main" id="{CCFACF2B-AB95-4060-A092-CAD347AFC4C0}"/>
                    </a:ext>
                  </a:extLst>
                </p:cNvPr>
                <p:cNvSpPr/>
                <p:nvPr/>
              </p:nvSpPr>
              <p:spPr>
                <a:xfrm>
                  <a:off x="9578545" y="2355317"/>
                  <a:ext cx="116370" cy="14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8" h="1062" extrusionOk="0">
                      <a:moveTo>
                        <a:pt x="519" y="0"/>
                      </a:moveTo>
                      <a:cubicBezTo>
                        <a:pt x="231" y="10"/>
                        <a:pt x="1" y="243"/>
                        <a:pt x="1" y="531"/>
                      </a:cubicBezTo>
                      <a:cubicBezTo>
                        <a:pt x="1" y="819"/>
                        <a:pt x="231" y="1051"/>
                        <a:pt x="519" y="1061"/>
                      </a:cubicBezTo>
                      <a:lnTo>
                        <a:pt x="7973" y="1061"/>
                      </a:lnTo>
                      <a:cubicBezTo>
                        <a:pt x="8261" y="1051"/>
                        <a:pt x="8487" y="819"/>
                        <a:pt x="8487" y="531"/>
                      </a:cubicBezTo>
                      <a:cubicBezTo>
                        <a:pt x="8487" y="243"/>
                        <a:pt x="8261" y="10"/>
                        <a:pt x="797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9858;p71">
                  <a:extLst>
                    <a:ext uri="{FF2B5EF4-FFF2-40B4-BE49-F238E27FC236}">
                      <a16:creationId xmlns:a16="http://schemas.microsoft.com/office/drawing/2014/main" id="{EB17C2B5-5DEF-4E49-B1BC-40EC6390F15D}"/>
                    </a:ext>
                  </a:extLst>
                </p:cNvPr>
                <p:cNvSpPr/>
                <p:nvPr/>
              </p:nvSpPr>
              <p:spPr>
                <a:xfrm>
                  <a:off x="9533620" y="2389824"/>
                  <a:ext cx="104429" cy="58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4248" extrusionOk="0">
                      <a:moveTo>
                        <a:pt x="2890" y="0"/>
                      </a:moveTo>
                      <a:cubicBezTo>
                        <a:pt x="1295" y="0"/>
                        <a:pt x="4" y="1294"/>
                        <a:pt x="1" y="2889"/>
                      </a:cubicBezTo>
                      <a:lnTo>
                        <a:pt x="1" y="3439"/>
                      </a:lnTo>
                      <a:cubicBezTo>
                        <a:pt x="10" y="3724"/>
                        <a:pt x="243" y="3954"/>
                        <a:pt x="531" y="3954"/>
                      </a:cubicBezTo>
                      <a:cubicBezTo>
                        <a:pt x="819" y="3954"/>
                        <a:pt x="1055" y="3724"/>
                        <a:pt x="1062" y="3439"/>
                      </a:cubicBezTo>
                      <a:lnTo>
                        <a:pt x="1062" y="2889"/>
                      </a:lnTo>
                      <a:cubicBezTo>
                        <a:pt x="1062" y="1880"/>
                        <a:pt x="1880" y="1061"/>
                        <a:pt x="2890" y="1058"/>
                      </a:cubicBezTo>
                      <a:lnTo>
                        <a:pt x="4669" y="1058"/>
                      </a:lnTo>
                      <a:cubicBezTo>
                        <a:pt x="5711" y="1061"/>
                        <a:pt x="6555" y="1902"/>
                        <a:pt x="6555" y="2944"/>
                      </a:cubicBezTo>
                      <a:lnTo>
                        <a:pt x="6555" y="3717"/>
                      </a:lnTo>
                      <a:cubicBezTo>
                        <a:pt x="6555" y="4012"/>
                        <a:pt x="6795" y="4248"/>
                        <a:pt x="7086" y="4248"/>
                      </a:cubicBezTo>
                      <a:cubicBezTo>
                        <a:pt x="7380" y="4248"/>
                        <a:pt x="7617" y="4012"/>
                        <a:pt x="7617" y="3717"/>
                      </a:cubicBezTo>
                      <a:lnTo>
                        <a:pt x="7617" y="2944"/>
                      </a:lnTo>
                      <a:cubicBezTo>
                        <a:pt x="7613" y="1320"/>
                        <a:pt x="6297" y="0"/>
                        <a:pt x="466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9859;p71">
                  <a:extLst>
                    <a:ext uri="{FF2B5EF4-FFF2-40B4-BE49-F238E27FC236}">
                      <a16:creationId xmlns:a16="http://schemas.microsoft.com/office/drawing/2014/main" id="{6BF4B260-4491-4F40-9684-3E6BD5F205B3}"/>
                    </a:ext>
                  </a:extLst>
                </p:cNvPr>
                <p:cNvSpPr/>
                <p:nvPr/>
              </p:nvSpPr>
              <p:spPr>
                <a:xfrm>
                  <a:off x="9504885" y="2171202"/>
                  <a:ext cx="97684" cy="14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59" extrusionOk="0">
                      <a:moveTo>
                        <a:pt x="6598" y="0"/>
                      </a:moveTo>
                      <a:cubicBezTo>
                        <a:pt x="6592" y="0"/>
                        <a:pt x="6587" y="0"/>
                        <a:pt x="6581" y="0"/>
                      </a:cubicBezTo>
                      <a:lnTo>
                        <a:pt x="515" y="0"/>
                      </a:lnTo>
                      <a:cubicBezTo>
                        <a:pt x="227" y="7"/>
                        <a:pt x="0" y="243"/>
                        <a:pt x="0" y="528"/>
                      </a:cubicBezTo>
                      <a:cubicBezTo>
                        <a:pt x="0" y="816"/>
                        <a:pt x="227" y="1052"/>
                        <a:pt x="515" y="1058"/>
                      </a:cubicBezTo>
                      <a:lnTo>
                        <a:pt x="6581" y="1058"/>
                      </a:lnTo>
                      <a:cubicBezTo>
                        <a:pt x="6587" y="1058"/>
                        <a:pt x="6592" y="1059"/>
                        <a:pt x="6598" y="1059"/>
                      </a:cubicBezTo>
                      <a:cubicBezTo>
                        <a:pt x="6888" y="1059"/>
                        <a:pt x="7124" y="823"/>
                        <a:pt x="7124" y="528"/>
                      </a:cubicBezTo>
                      <a:cubicBezTo>
                        <a:pt x="7124" y="236"/>
                        <a:pt x="6888" y="0"/>
                        <a:pt x="65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9860;p71">
                  <a:extLst>
                    <a:ext uri="{FF2B5EF4-FFF2-40B4-BE49-F238E27FC236}">
                      <a16:creationId xmlns:a16="http://schemas.microsoft.com/office/drawing/2014/main" id="{C2ED567C-5FF6-4EFB-9822-DF9221FC7588}"/>
                    </a:ext>
                  </a:extLst>
                </p:cNvPr>
                <p:cNvSpPr/>
                <p:nvPr/>
              </p:nvSpPr>
              <p:spPr>
                <a:xfrm>
                  <a:off x="9587826" y="2129731"/>
                  <a:ext cx="106993" cy="9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4" h="7109" extrusionOk="0">
                      <a:moveTo>
                        <a:pt x="4230" y="0"/>
                      </a:moveTo>
                      <a:cubicBezTo>
                        <a:pt x="4224" y="0"/>
                        <a:pt x="4218" y="0"/>
                        <a:pt x="4213" y="0"/>
                      </a:cubicBezTo>
                      <a:lnTo>
                        <a:pt x="3339" y="0"/>
                      </a:lnTo>
                      <a:cubicBezTo>
                        <a:pt x="1495" y="0"/>
                        <a:pt x="3" y="1495"/>
                        <a:pt x="0" y="3336"/>
                      </a:cubicBezTo>
                      <a:lnTo>
                        <a:pt x="0" y="3850"/>
                      </a:lnTo>
                      <a:cubicBezTo>
                        <a:pt x="3" y="5649"/>
                        <a:pt x="1459" y="7108"/>
                        <a:pt x="3258" y="7108"/>
                      </a:cubicBezTo>
                      <a:lnTo>
                        <a:pt x="7286" y="7108"/>
                      </a:lnTo>
                      <a:cubicBezTo>
                        <a:pt x="7574" y="7102"/>
                        <a:pt x="7804" y="6866"/>
                        <a:pt x="7804" y="6578"/>
                      </a:cubicBezTo>
                      <a:cubicBezTo>
                        <a:pt x="7804" y="6290"/>
                        <a:pt x="7574" y="6057"/>
                        <a:pt x="7286" y="6047"/>
                      </a:cubicBezTo>
                      <a:lnTo>
                        <a:pt x="3258" y="6047"/>
                      </a:lnTo>
                      <a:cubicBezTo>
                        <a:pt x="2045" y="6047"/>
                        <a:pt x="1061" y="5064"/>
                        <a:pt x="1061" y="3850"/>
                      </a:cubicBezTo>
                      <a:lnTo>
                        <a:pt x="1061" y="3336"/>
                      </a:lnTo>
                      <a:cubicBezTo>
                        <a:pt x="1061" y="2081"/>
                        <a:pt x="2080" y="1061"/>
                        <a:pt x="3339" y="1058"/>
                      </a:cubicBezTo>
                      <a:lnTo>
                        <a:pt x="4213" y="1058"/>
                      </a:lnTo>
                      <a:cubicBezTo>
                        <a:pt x="4218" y="1058"/>
                        <a:pt x="4224" y="1059"/>
                        <a:pt x="4230" y="1059"/>
                      </a:cubicBezTo>
                      <a:cubicBezTo>
                        <a:pt x="4520" y="1059"/>
                        <a:pt x="4756" y="823"/>
                        <a:pt x="4756" y="528"/>
                      </a:cubicBezTo>
                      <a:cubicBezTo>
                        <a:pt x="4756" y="236"/>
                        <a:pt x="4520" y="0"/>
                        <a:pt x="423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54" name="Google Shape;10613;p73">
            <a:extLst>
              <a:ext uri="{FF2B5EF4-FFF2-40B4-BE49-F238E27FC236}">
                <a16:creationId xmlns:a16="http://schemas.microsoft.com/office/drawing/2014/main" id="{4E4EE1BA-2686-457D-868F-F1CD26CA4C36}"/>
              </a:ext>
            </a:extLst>
          </p:cNvPr>
          <p:cNvGrpSpPr/>
          <p:nvPr/>
        </p:nvGrpSpPr>
        <p:grpSpPr>
          <a:xfrm>
            <a:off x="7327157" y="718172"/>
            <a:ext cx="309157" cy="320188"/>
            <a:chOff x="3860250" y="1427025"/>
            <a:chExt cx="487900" cy="483200"/>
          </a:xfrm>
          <a:solidFill>
            <a:srgbClr val="192E40"/>
          </a:solidFill>
        </p:grpSpPr>
        <p:sp>
          <p:nvSpPr>
            <p:cNvPr id="155" name="Google Shape;10614;p73">
              <a:extLst>
                <a:ext uri="{FF2B5EF4-FFF2-40B4-BE49-F238E27FC236}">
                  <a16:creationId xmlns:a16="http://schemas.microsoft.com/office/drawing/2014/main" id="{A20B0610-ACF5-471B-BA6D-137B14ABF289}"/>
                </a:ext>
              </a:extLst>
            </p:cNvPr>
            <p:cNvSpPr/>
            <p:nvPr/>
          </p:nvSpPr>
          <p:spPr>
            <a:xfrm>
              <a:off x="3875800" y="1427025"/>
              <a:ext cx="472350" cy="468650"/>
            </a:xfrm>
            <a:custGeom>
              <a:avLst/>
              <a:gdLst/>
              <a:ahLst/>
              <a:cxnLst/>
              <a:rect l="l" t="t" r="r" b="b"/>
              <a:pathLst>
                <a:path w="18894" h="18746" extrusionOk="0">
                  <a:moveTo>
                    <a:pt x="15874" y="1821"/>
                  </a:moveTo>
                  <a:lnTo>
                    <a:pt x="6498" y="9403"/>
                  </a:lnTo>
                  <a:lnTo>
                    <a:pt x="1918" y="5629"/>
                  </a:lnTo>
                  <a:lnTo>
                    <a:pt x="15874" y="1821"/>
                  </a:lnTo>
                  <a:close/>
                  <a:moveTo>
                    <a:pt x="14524" y="4370"/>
                  </a:moveTo>
                  <a:lnTo>
                    <a:pt x="8425" y="11912"/>
                  </a:lnTo>
                  <a:lnTo>
                    <a:pt x="6257" y="12634"/>
                  </a:lnTo>
                  <a:lnTo>
                    <a:pt x="6981" y="10469"/>
                  </a:lnTo>
                  <a:lnTo>
                    <a:pt x="14524" y="4370"/>
                  </a:lnTo>
                  <a:close/>
                  <a:moveTo>
                    <a:pt x="17072" y="3020"/>
                  </a:moveTo>
                  <a:lnTo>
                    <a:pt x="13265" y="16976"/>
                  </a:lnTo>
                  <a:lnTo>
                    <a:pt x="9491" y="12392"/>
                  </a:lnTo>
                  <a:lnTo>
                    <a:pt x="17072" y="3020"/>
                  </a:lnTo>
                  <a:close/>
                  <a:moveTo>
                    <a:pt x="18298" y="0"/>
                  </a:moveTo>
                  <a:cubicBezTo>
                    <a:pt x="18286" y="0"/>
                    <a:pt x="18274" y="0"/>
                    <a:pt x="18262" y="3"/>
                  </a:cubicBezTo>
                  <a:lnTo>
                    <a:pt x="18253" y="3"/>
                  </a:lnTo>
                  <a:cubicBezTo>
                    <a:pt x="18238" y="6"/>
                    <a:pt x="18223" y="6"/>
                    <a:pt x="18211" y="12"/>
                  </a:cubicBezTo>
                  <a:lnTo>
                    <a:pt x="18193" y="15"/>
                  </a:lnTo>
                  <a:lnTo>
                    <a:pt x="18178" y="18"/>
                  </a:lnTo>
                  <a:lnTo>
                    <a:pt x="562" y="4822"/>
                  </a:lnTo>
                  <a:cubicBezTo>
                    <a:pt x="121" y="4943"/>
                    <a:pt x="0" y="5511"/>
                    <a:pt x="351" y="5804"/>
                  </a:cubicBezTo>
                  <a:lnTo>
                    <a:pt x="5834" y="10321"/>
                  </a:lnTo>
                  <a:lnTo>
                    <a:pt x="4826" y="13349"/>
                  </a:lnTo>
                  <a:cubicBezTo>
                    <a:pt x="4696" y="13732"/>
                    <a:pt x="4991" y="14098"/>
                    <a:pt x="5359" y="14098"/>
                  </a:cubicBezTo>
                  <a:cubicBezTo>
                    <a:pt x="5418" y="14098"/>
                    <a:pt x="5479" y="14089"/>
                    <a:pt x="5541" y="14068"/>
                  </a:cubicBezTo>
                  <a:lnTo>
                    <a:pt x="8570" y="13060"/>
                  </a:lnTo>
                  <a:lnTo>
                    <a:pt x="13087" y="18540"/>
                  </a:lnTo>
                  <a:cubicBezTo>
                    <a:pt x="13195" y="18670"/>
                    <a:pt x="13355" y="18745"/>
                    <a:pt x="13525" y="18745"/>
                  </a:cubicBezTo>
                  <a:cubicBezTo>
                    <a:pt x="13564" y="18745"/>
                    <a:pt x="13603" y="18742"/>
                    <a:pt x="13642" y="18733"/>
                  </a:cubicBezTo>
                  <a:cubicBezTo>
                    <a:pt x="13848" y="18691"/>
                    <a:pt x="14014" y="18534"/>
                    <a:pt x="14071" y="18328"/>
                  </a:cubicBezTo>
                  <a:lnTo>
                    <a:pt x="18875" y="716"/>
                  </a:lnTo>
                  <a:cubicBezTo>
                    <a:pt x="18875" y="710"/>
                    <a:pt x="18875" y="704"/>
                    <a:pt x="18878" y="698"/>
                  </a:cubicBezTo>
                  <a:lnTo>
                    <a:pt x="18881" y="683"/>
                  </a:lnTo>
                  <a:cubicBezTo>
                    <a:pt x="18884" y="668"/>
                    <a:pt x="18887" y="653"/>
                    <a:pt x="18890" y="637"/>
                  </a:cubicBezTo>
                  <a:cubicBezTo>
                    <a:pt x="18890" y="637"/>
                    <a:pt x="18890" y="634"/>
                    <a:pt x="18890" y="631"/>
                  </a:cubicBezTo>
                  <a:cubicBezTo>
                    <a:pt x="18890" y="619"/>
                    <a:pt x="18890" y="604"/>
                    <a:pt x="18893" y="592"/>
                  </a:cubicBezTo>
                  <a:lnTo>
                    <a:pt x="18893" y="580"/>
                  </a:lnTo>
                  <a:cubicBezTo>
                    <a:pt x="18893" y="568"/>
                    <a:pt x="18893" y="553"/>
                    <a:pt x="18893" y="541"/>
                  </a:cubicBezTo>
                  <a:cubicBezTo>
                    <a:pt x="18893" y="538"/>
                    <a:pt x="18893" y="535"/>
                    <a:pt x="18893" y="532"/>
                  </a:cubicBezTo>
                  <a:cubicBezTo>
                    <a:pt x="18893" y="517"/>
                    <a:pt x="18890" y="502"/>
                    <a:pt x="18890" y="487"/>
                  </a:cubicBezTo>
                  <a:cubicBezTo>
                    <a:pt x="18890" y="483"/>
                    <a:pt x="18890" y="480"/>
                    <a:pt x="18887" y="477"/>
                  </a:cubicBezTo>
                  <a:cubicBezTo>
                    <a:pt x="18887" y="465"/>
                    <a:pt x="18884" y="453"/>
                    <a:pt x="18881" y="441"/>
                  </a:cubicBezTo>
                  <a:lnTo>
                    <a:pt x="18878" y="429"/>
                  </a:lnTo>
                  <a:cubicBezTo>
                    <a:pt x="18875" y="417"/>
                    <a:pt x="18872" y="402"/>
                    <a:pt x="18866" y="390"/>
                  </a:cubicBezTo>
                  <a:cubicBezTo>
                    <a:pt x="18866" y="387"/>
                    <a:pt x="18866" y="384"/>
                    <a:pt x="18863" y="381"/>
                  </a:cubicBezTo>
                  <a:cubicBezTo>
                    <a:pt x="18860" y="369"/>
                    <a:pt x="18854" y="354"/>
                    <a:pt x="18848" y="345"/>
                  </a:cubicBezTo>
                  <a:cubicBezTo>
                    <a:pt x="18848" y="339"/>
                    <a:pt x="18845" y="333"/>
                    <a:pt x="18842" y="329"/>
                  </a:cubicBezTo>
                  <a:cubicBezTo>
                    <a:pt x="18839" y="323"/>
                    <a:pt x="18833" y="308"/>
                    <a:pt x="18830" y="299"/>
                  </a:cubicBezTo>
                  <a:cubicBezTo>
                    <a:pt x="18824" y="290"/>
                    <a:pt x="18824" y="290"/>
                    <a:pt x="18821" y="287"/>
                  </a:cubicBezTo>
                  <a:cubicBezTo>
                    <a:pt x="18815" y="275"/>
                    <a:pt x="18806" y="263"/>
                    <a:pt x="18797" y="248"/>
                  </a:cubicBezTo>
                  <a:lnTo>
                    <a:pt x="18790" y="239"/>
                  </a:lnTo>
                  <a:cubicBezTo>
                    <a:pt x="18784" y="230"/>
                    <a:pt x="18775" y="221"/>
                    <a:pt x="18769" y="212"/>
                  </a:cubicBezTo>
                  <a:cubicBezTo>
                    <a:pt x="18760" y="203"/>
                    <a:pt x="18763" y="203"/>
                    <a:pt x="18760" y="200"/>
                  </a:cubicBezTo>
                  <a:cubicBezTo>
                    <a:pt x="18751" y="188"/>
                    <a:pt x="18739" y="176"/>
                    <a:pt x="18727" y="163"/>
                  </a:cubicBezTo>
                  <a:cubicBezTo>
                    <a:pt x="18718" y="154"/>
                    <a:pt x="18706" y="142"/>
                    <a:pt x="18694" y="133"/>
                  </a:cubicBezTo>
                  <a:lnTo>
                    <a:pt x="18682" y="124"/>
                  </a:lnTo>
                  <a:cubicBezTo>
                    <a:pt x="18673" y="115"/>
                    <a:pt x="18664" y="109"/>
                    <a:pt x="18655" y="103"/>
                  </a:cubicBezTo>
                  <a:lnTo>
                    <a:pt x="18643" y="94"/>
                  </a:lnTo>
                  <a:cubicBezTo>
                    <a:pt x="18630" y="88"/>
                    <a:pt x="18618" y="79"/>
                    <a:pt x="18606" y="73"/>
                  </a:cubicBezTo>
                  <a:lnTo>
                    <a:pt x="18591" y="64"/>
                  </a:lnTo>
                  <a:lnTo>
                    <a:pt x="18564" y="52"/>
                  </a:lnTo>
                  <a:lnTo>
                    <a:pt x="18549" y="43"/>
                  </a:lnTo>
                  <a:cubicBezTo>
                    <a:pt x="18537" y="40"/>
                    <a:pt x="18522" y="34"/>
                    <a:pt x="18510" y="28"/>
                  </a:cubicBezTo>
                  <a:lnTo>
                    <a:pt x="18501" y="28"/>
                  </a:lnTo>
                  <a:cubicBezTo>
                    <a:pt x="18489" y="22"/>
                    <a:pt x="18476" y="18"/>
                    <a:pt x="18464" y="15"/>
                  </a:cubicBezTo>
                  <a:lnTo>
                    <a:pt x="18449" y="12"/>
                  </a:lnTo>
                  <a:lnTo>
                    <a:pt x="18416" y="6"/>
                  </a:lnTo>
                  <a:lnTo>
                    <a:pt x="18404" y="3"/>
                  </a:lnTo>
                  <a:cubicBezTo>
                    <a:pt x="18389" y="3"/>
                    <a:pt x="18374" y="0"/>
                    <a:pt x="183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6" name="Google Shape;10615;p73">
              <a:extLst>
                <a:ext uri="{FF2B5EF4-FFF2-40B4-BE49-F238E27FC236}">
                  <a16:creationId xmlns:a16="http://schemas.microsoft.com/office/drawing/2014/main" id="{2096F116-77E9-4627-B3A4-E2C59229AC13}"/>
                </a:ext>
              </a:extLst>
            </p:cNvPr>
            <p:cNvSpPr/>
            <p:nvPr/>
          </p:nvSpPr>
          <p:spPr>
            <a:xfrm>
              <a:off x="3860250" y="1861675"/>
              <a:ext cx="54675" cy="48550"/>
            </a:xfrm>
            <a:custGeom>
              <a:avLst/>
              <a:gdLst/>
              <a:ahLst/>
              <a:cxnLst/>
              <a:rect l="l" t="t" r="r" b="b"/>
              <a:pathLst>
                <a:path w="2187" h="1942" extrusionOk="0">
                  <a:moveTo>
                    <a:pt x="1563" y="1"/>
                  </a:moveTo>
                  <a:cubicBezTo>
                    <a:pt x="1416" y="1"/>
                    <a:pt x="1268" y="58"/>
                    <a:pt x="1157" y="172"/>
                  </a:cubicBezTo>
                  <a:lnTo>
                    <a:pt x="357" y="976"/>
                  </a:lnTo>
                  <a:cubicBezTo>
                    <a:pt x="0" y="1332"/>
                    <a:pt x="254" y="1942"/>
                    <a:pt x="758" y="1942"/>
                  </a:cubicBezTo>
                  <a:cubicBezTo>
                    <a:pt x="906" y="1942"/>
                    <a:pt x="1051" y="1882"/>
                    <a:pt x="1157" y="1776"/>
                  </a:cubicBezTo>
                  <a:lnTo>
                    <a:pt x="1957" y="973"/>
                  </a:lnTo>
                  <a:cubicBezTo>
                    <a:pt x="2184" y="755"/>
                    <a:pt x="2187" y="390"/>
                    <a:pt x="1963" y="166"/>
                  </a:cubicBezTo>
                  <a:cubicBezTo>
                    <a:pt x="1853" y="56"/>
                    <a:pt x="1708" y="1"/>
                    <a:pt x="15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7" name="Google Shape;10616;p73">
              <a:extLst>
                <a:ext uri="{FF2B5EF4-FFF2-40B4-BE49-F238E27FC236}">
                  <a16:creationId xmlns:a16="http://schemas.microsoft.com/office/drawing/2014/main" id="{D98F34FD-18AA-4C1B-9F6C-A4645A454C55}"/>
                </a:ext>
              </a:extLst>
            </p:cNvPr>
            <p:cNvSpPr/>
            <p:nvPr/>
          </p:nvSpPr>
          <p:spPr>
            <a:xfrm>
              <a:off x="3923425" y="1801775"/>
              <a:ext cx="51350" cy="48550"/>
            </a:xfrm>
            <a:custGeom>
              <a:avLst/>
              <a:gdLst/>
              <a:ahLst/>
              <a:cxnLst/>
              <a:rect l="l" t="t" r="r" b="b"/>
              <a:pathLst>
                <a:path w="2054" h="1942" extrusionOk="0">
                  <a:moveTo>
                    <a:pt x="1430" y="0"/>
                  </a:moveTo>
                  <a:cubicBezTo>
                    <a:pt x="1286" y="0"/>
                    <a:pt x="1141" y="56"/>
                    <a:pt x="1030" y="168"/>
                  </a:cubicBezTo>
                  <a:lnTo>
                    <a:pt x="230" y="968"/>
                  </a:lnTo>
                  <a:cubicBezTo>
                    <a:pt x="4" y="1189"/>
                    <a:pt x="1" y="1551"/>
                    <a:pt x="224" y="1774"/>
                  </a:cubicBezTo>
                  <a:cubicBezTo>
                    <a:pt x="334" y="1886"/>
                    <a:pt x="478" y="1941"/>
                    <a:pt x="623" y="1941"/>
                  </a:cubicBezTo>
                  <a:cubicBezTo>
                    <a:pt x="771" y="1941"/>
                    <a:pt x="919" y="1883"/>
                    <a:pt x="1030" y="1768"/>
                  </a:cubicBezTo>
                  <a:lnTo>
                    <a:pt x="1831" y="968"/>
                  </a:lnTo>
                  <a:cubicBezTo>
                    <a:pt x="2054" y="745"/>
                    <a:pt x="2051" y="388"/>
                    <a:pt x="1831" y="168"/>
                  </a:cubicBezTo>
                  <a:cubicBezTo>
                    <a:pt x="1720" y="56"/>
                    <a:pt x="1575" y="0"/>
                    <a:pt x="1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59" name="Google Shape;10684;p73">
            <a:extLst>
              <a:ext uri="{FF2B5EF4-FFF2-40B4-BE49-F238E27FC236}">
                <a16:creationId xmlns:a16="http://schemas.microsoft.com/office/drawing/2014/main" id="{3942B349-C531-4F6F-B123-533109D3A0F2}"/>
              </a:ext>
            </a:extLst>
          </p:cNvPr>
          <p:cNvSpPr/>
          <p:nvPr/>
        </p:nvSpPr>
        <p:spPr>
          <a:xfrm>
            <a:off x="4833298" y="744868"/>
            <a:ext cx="279052" cy="340186"/>
          </a:xfrm>
          <a:custGeom>
            <a:avLst/>
            <a:gdLst/>
            <a:ahLst/>
            <a:cxnLst/>
            <a:rect l="l" t="t" r="r" b="b"/>
            <a:pathLst>
              <a:path w="15853" h="19326" extrusionOk="0">
                <a:moveTo>
                  <a:pt x="9627" y="1133"/>
                </a:moveTo>
                <a:cubicBezTo>
                  <a:pt x="9938" y="1133"/>
                  <a:pt x="10191" y="1387"/>
                  <a:pt x="10191" y="1701"/>
                </a:cubicBezTo>
                <a:lnTo>
                  <a:pt x="10191" y="2265"/>
                </a:lnTo>
                <a:lnTo>
                  <a:pt x="1133" y="2265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0191" y="3398"/>
                </a:moveTo>
                <a:lnTo>
                  <a:pt x="10191" y="8063"/>
                </a:lnTo>
                <a:cubicBezTo>
                  <a:pt x="10009" y="7998"/>
                  <a:pt x="9817" y="7965"/>
                  <a:pt x="9625" y="7965"/>
                </a:cubicBezTo>
                <a:cubicBezTo>
                  <a:pt x="9434" y="7965"/>
                  <a:pt x="9242" y="7998"/>
                  <a:pt x="9059" y="8063"/>
                </a:cubicBezTo>
                <a:lnTo>
                  <a:pt x="9059" y="6230"/>
                </a:lnTo>
                <a:cubicBezTo>
                  <a:pt x="9059" y="5291"/>
                  <a:pt x="8298" y="4530"/>
                  <a:pt x="7362" y="4530"/>
                </a:cubicBezTo>
                <a:cubicBezTo>
                  <a:pt x="6423" y="4530"/>
                  <a:pt x="5662" y="5291"/>
                  <a:pt x="5662" y="6230"/>
                </a:cubicBezTo>
                <a:lnTo>
                  <a:pt x="5662" y="10285"/>
                </a:lnTo>
                <a:cubicBezTo>
                  <a:pt x="4346" y="10557"/>
                  <a:pt x="3401" y="11716"/>
                  <a:pt x="3398" y="13060"/>
                </a:cubicBezTo>
                <a:lnTo>
                  <a:pt x="3398" y="14231"/>
                </a:lnTo>
                <a:cubicBezTo>
                  <a:pt x="3398" y="14419"/>
                  <a:pt x="3404" y="14609"/>
                  <a:pt x="3413" y="14796"/>
                </a:cubicBezTo>
                <a:lnTo>
                  <a:pt x="1133" y="14796"/>
                </a:lnTo>
                <a:lnTo>
                  <a:pt x="1133" y="3398"/>
                </a:lnTo>
                <a:close/>
                <a:moveTo>
                  <a:pt x="3543" y="15928"/>
                </a:moveTo>
                <a:cubicBezTo>
                  <a:pt x="3606" y="16312"/>
                  <a:pt x="3694" y="16689"/>
                  <a:pt x="3802" y="17061"/>
                </a:cubicBezTo>
                <a:lnTo>
                  <a:pt x="1701" y="17061"/>
                </a:lnTo>
                <a:cubicBezTo>
                  <a:pt x="1387" y="17061"/>
                  <a:pt x="1133" y="16807"/>
                  <a:pt x="1133" y="16496"/>
                </a:cubicBezTo>
                <a:lnTo>
                  <a:pt x="1133" y="15928"/>
                </a:lnTo>
                <a:close/>
                <a:moveTo>
                  <a:pt x="7362" y="5662"/>
                </a:moveTo>
                <a:cubicBezTo>
                  <a:pt x="7673" y="5662"/>
                  <a:pt x="7927" y="5916"/>
                  <a:pt x="7927" y="6230"/>
                </a:cubicBezTo>
                <a:lnTo>
                  <a:pt x="7927" y="11928"/>
                </a:lnTo>
                <a:cubicBezTo>
                  <a:pt x="7927" y="12242"/>
                  <a:pt x="8181" y="12492"/>
                  <a:pt x="8495" y="12492"/>
                </a:cubicBezTo>
                <a:cubicBezTo>
                  <a:pt x="8806" y="12492"/>
                  <a:pt x="9059" y="12242"/>
                  <a:pt x="9059" y="11928"/>
                </a:cubicBezTo>
                <a:lnTo>
                  <a:pt x="9059" y="9663"/>
                </a:lnTo>
                <a:cubicBezTo>
                  <a:pt x="9059" y="9349"/>
                  <a:pt x="9313" y="9098"/>
                  <a:pt x="9627" y="9098"/>
                </a:cubicBezTo>
                <a:cubicBezTo>
                  <a:pt x="9938" y="9098"/>
                  <a:pt x="10191" y="9349"/>
                  <a:pt x="10191" y="9663"/>
                </a:cubicBezTo>
                <a:lnTo>
                  <a:pt x="10191" y="11928"/>
                </a:lnTo>
                <a:cubicBezTo>
                  <a:pt x="10191" y="12242"/>
                  <a:pt x="10445" y="12492"/>
                  <a:pt x="10759" y="12492"/>
                </a:cubicBezTo>
                <a:cubicBezTo>
                  <a:pt x="11070" y="12492"/>
                  <a:pt x="11324" y="12242"/>
                  <a:pt x="11324" y="11928"/>
                </a:cubicBezTo>
                <a:lnTo>
                  <a:pt x="11324" y="10795"/>
                </a:lnTo>
                <a:cubicBezTo>
                  <a:pt x="11324" y="10481"/>
                  <a:pt x="11577" y="10231"/>
                  <a:pt x="11891" y="10231"/>
                </a:cubicBezTo>
                <a:cubicBezTo>
                  <a:pt x="12202" y="10231"/>
                  <a:pt x="12456" y="10481"/>
                  <a:pt x="12456" y="10795"/>
                </a:cubicBezTo>
                <a:lnTo>
                  <a:pt x="12456" y="13060"/>
                </a:lnTo>
                <a:cubicBezTo>
                  <a:pt x="12456" y="13374"/>
                  <a:pt x="12710" y="13625"/>
                  <a:pt x="13024" y="13625"/>
                </a:cubicBezTo>
                <a:cubicBezTo>
                  <a:pt x="13335" y="13625"/>
                  <a:pt x="13588" y="13374"/>
                  <a:pt x="13588" y="13060"/>
                </a:cubicBezTo>
                <a:lnTo>
                  <a:pt x="13588" y="11928"/>
                </a:lnTo>
                <a:cubicBezTo>
                  <a:pt x="13588" y="11614"/>
                  <a:pt x="13842" y="11363"/>
                  <a:pt x="14156" y="11363"/>
                </a:cubicBezTo>
                <a:cubicBezTo>
                  <a:pt x="14467" y="11363"/>
                  <a:pt x="14721" y="11614"/>
                  <a:pt x="14721" y="11928"/>
                </a:cubicBezTo>
                <a:lnTo>
                  <a:pt x="14721" y="14231"/>
                </a:lnTo>
                <a:cubicBezTo>
                  <a:pt x="14718" y="15602"/>
                  <a:pt x="14407" y="16958"/>
                  <a:pt x="13806" y="18193"/>
                </a:cubicBezTo>
                <a:lnTo>
                  <a:pt x="5448" y="18193"/>
                </a:lnTo>
                <a:cubicBezTo>
                  <a:pt x="4844" y="16958"/>
                  <a:pt x="4533" y="15602"/>
                  <a:pt x="4530" y="14231"/>
                </a:cubicBezTo>
                <a:lnTo>
                  <a:pt x="4530" y="13060"/>
                </a:lnTo>
                <a:cubicBezTo>
                  <a:pt x="4530" y="12341"/>
                  <a:pt x="4983" y="11698"/>
                  <a:pt x="5662" y="11460"/>
                </a:cubicBezTo>
                <a:lnTo>
                  <a:pt x="5662" y="14231"/>
                </a:lnTo>
                <a:cubicBezTo>
                  <a:pt x="5662" y="14542"/>
                  <a:pt x="5916" y="14796"/>
                  <a:pt x="6230" y="14796"/>
                </a:cubicBezTo>
                <a:cubicBezTo>
                  <a:pt x="6541" y="14796"/>
                  <a:pt x="6795" y="14542"/>
                  <a:pt x="6795" y="14231"/>
                </a:cubicBezTo>
                <a:lnTo>
                  <a:pt x="6795" y="6230"/>
                </a:lnTo>
                <a:cubicBezTo>
                  <a:pt x="6795" y="5916"/>
                  <a:pt x="7048" y="5662"/>
                  <a:pt x="7362" y="5662"/>
                </a:cubicBez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6496"/>
                </a:lnTo>
                <a:cubicBezTo>
                  <a:pt x="1" y="17432"/>
                  <a:pt x="762" y="18193"/>
                  <a:pt x="1701" y="18193"/>
                </a:cubicBezTo>
                <a:lnTo>
                  <a:pt x="4204" y="18193"/>
                </a:lnTo>
                <a:cubicBezTo>
                  <a:pt x="4285" y="18389"/>
                  <a:pt x="4376" y="18582"/>
                  <a:pt x="4470" y="18773"/>
                </a:cubicBezTo>
                <a:lnTo>
                  <a:pt x="4590" y="19011"/>
                </a:lnTo>
                <a:cubicBezTo>
                  <a:pt x="4687" y="19204"/>
                  <a:pt x="4880" y="19325"/>
                  <a:pt x="5098" y="19325"/>
                </a:cubicBezTo>
                <a:lnTo>
                  <a:pt x="14156" y="19325"/>
                </a:lnTo>
                <a:cubicBezTo>
                  <a:pt x="14370" y="19325"/>
                  <a:pt x="14564" y="19204"/>
                  <a:pt x="14660" y="19011"/>
                </a:cubicBezTo>
                <a:lnTo>
                  <a:pt x="14781" y="18773"/>
                </a:lnTo>
                <a:cubicBezTo>
                  <a:pt x="15485" y="17363"/>
                  <a:pt x="15850" y="15808"/>
                  <a:pt x="15853" y="14231"/>
                </a:cubicBezTo>
                <a:lnTo>
                  <a:pt x="15853" y="11928"/>
                </a:lnTo>
                <a:cubicBezTo>
                  <a:pt x="15853" y="10953"/>
                  <a:pt x="15054" y="10228"/>
                  <a:pt x="14155" y="10228"/>
                </a:cubicBezTo>
                <a:cubicBezTo>
                  <a:pt x="13949" y="10228"/>
                  <a:pt x="13737" y="10266"/>
                  <a:pt x="13528" y="10348"/>
                </a:cubicBezTo>
                <a:cubicBezTo>
                  <a:pt x="13326" y="9609"/>
                  <a:pt x="12655" y="9098"/>
                  <a:pt x="11891" y="9098"/>
                </a:cubicBezTo>
                <a:cubicBezTo>
                  <a:pt x="11883" y="9098"/>
                  <a:pt x="11875" y="9098"/>
                  <a:pt x="11867" y="9098"/>
                </a:cubicBezTo>
                <a:cubicBezTo>
                  <a:pt x="11682" y="9098"/>
                  <a:pt x="11497" y="9131"/>
                  <a:pt x="11324" y="9195"/>
                </a:cubicBezTo>
                <a:lnTo>
                  <a:pt x="11324" y="1701"/>
                </a:lnTo>
                <a:cubicBezTo>
                  <a:pt x="11324" y="762"/>
                  <a:pt x="10563" y="1"/>
                  <a:pt x="9627" y="1"/>
                </a:cubicBezTo>
                <a:close/>
              </a:path>
            </a:pathLst>
          </a:custGeom>
          <a:solidFill>
            <a:srgbClr val="192E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60" name="Google Shape;10582;p73">
            <a:extLst>
              <a:ext uri="{FF2B5EF4-FFF2-40B4-BE49-F238E27FC236}">
                <a16:creationId xmlns:a16="http://schemas.microsoft.com/office/drawing/2014/main" id="{DC2C9AB0-17E5-4FD5-A64F-0F8E7D0AB052}"/>
              </a:ext>
            </a:extLst>
          </p:cNvPr>
          <p:cNvGrpSpPr/>
          <p:nvPr/>
        </p:nvGrpSpPr>
        <p:grpSpPr>
          <a:xfrm>
            <a:off x="7261459" y="3068769"/>
            <a:ext cx="309157" cy="289609"/>
            <a:chOff x="3865000" y="847675"/>
            <a:chExt cx="483150" cy="452925"/>
          </a:xfrm>
          <a:solidFill>
            <a:srgbClr val="192E40"/>
          </a:solidFill>
        </p:grpSpPr>
        <p:sp>
          <p:nvSpPr>
            <p:cNvPr id="161" name="Google Shape;10583;p73">
              <a:extLst>
                <a:ext uri="{FF2B5EF4-FFF2-40B4-BE49-F238E27FC236}">
                  <a16:creationId xmlns:a16="http://schemas.microsoft.com/office/drawing/2014/main" id="{450F1E5C-D59C-406B-AF6D-02E28A44F422}"/>
                </a:ext>
              </a:extLst>
            </p:cNvPr>
            <p:cNvSpPr/>
            <p:nvPr/>
          </p:nvSpPr>
          <p:spPr>
            <a:xfrm>
              <a:off x="3865000" y="847675"/>
              <a:ext cx="483150" cy="452925"/>
            </a:xfrm>
            <a:custGeom>
              <a:avLst/>
              <a:gdLst/>
              <a:ahLst/>
              <a:cxnLst/>
              <a:rect l="l" t="t" r="r" b="b"/>
              <a:pathLst>
                <a:path w="19326" h="18117" extrusionOk="0">
                  <a:moveTo>
                    <a:pt x="9627" y="1132"/>
                  </a:moveTo>
                  <a:cubicBezTo>
                    <a:pt x="14349" y="1132"/>
                    <a:pt x="18193" y="4436"/>
                    <a:pt x="18193" y="8494"/>
                  </a:cubicBezTo>
                  <a:cubicBezTo>
                    <a:pt x="18193" y="12552"/>
                    <a:pt x="14349" y="15852"/>
                    <a:pt x="9627" y="15852"/>
                  </a:cubicBezTo>
                  <a:cubicBezTo>
                    <a:pt x="9619" y="15852"/>
                    <a:pt x="9611" y="15852"/>
                    <a:pt x="9603" y="15852"/>
                  </a:cubicBezTo>
                  <a:cubicBezTo>
                    <a:pt x="8397" y="15852"/>
                    <a:pt x="7207" y="15626"/>
                    <a:pt x="6088" y="15185"/>
                  </a:cubicBezTo>
                  <a:cubicBezTo>
                    <a:pt x="6019" y="15158"/>
                    <a:pt x="5947" y="15144"/>
                    <a:pt x="5876" y="15144"/>
                  </a:cubicBezTo>
                  <a:cubicBezTo>
                    <a:pt x="5720" y="15144"/>
                    <a:pt x="5568" y="15208"/>
                    <a:pt x="5460" y="15327"/>
                  </a:cubicBezTo>
                  <a:cubicBezTo>
                    <a:pt x="4780" y="16070"/>
                    <a:pt x="3896" y="16595"/>
                    <a:pt x="2917" y="16837"/>
                  </a:cubicBezTo>
                  <a:cubicBezTo>
                    <a:pt x="3461" y="15801"/>
                    <a:pt x="3582" y="14593"/>
                    <a:pt x="3262" y="13467"/>
                  </a:cubicBezTo>
                  <a:cubicBezTo>
                    <a:pt x="3238" y="13379"/>
                    <a:pt x="3189" y="13295"/>
                    <a:pt x="3126" y="13228"/>
                  </a:cubicBezTo>
                  <a:cubicBezTo>
                    <a:pt x="1843" y="11906"/>
                    <a:pt x="1133" y="10224"/>
                    <a:pt x="1133" y="8494"/>
                  </a:cubicBezTo>
                  <a:cubicBezTo>
                    <a:pt x="1133" y="4436"/>
                    <a:pt x="4944" y="1132"/>
                    <a:pt x="9627" y="1132"/>
                  </a:cubicBezTo>
                  <a:close/>
                  <a:moveTo>
                    <a:pt x="9627" y="0"/>
                  </a:moveTo>
                  <a:cubicBezTo>
                    <a:pt x="7066" y="0"/>
                    <a:pt x="4663" y="876"/>
                    <a:pt x="2848" y="2461"/>
                  </a:cubicBezTo>
                  <a:cubicBezTo>
                    <a:pt x="1012" y="4067"/>
                    <a:pt x="1" y="6211"/>
                    <a:pt x="1" y="8494"/>
                  </a:cubicBezTo>
                  <a:cubicBezTo>
                    <a:pt x="1" y="10472"/>
                    <a:pt x="783" y="12389"/>
                    <a:pt x="2208" y="13908"/>
                  </a:cubicBezTo>
                  <a:cubicBezTo>
                    <a:pt x="2492" y="15073"/>
                    <a:pt x="2148" y="16302"/>
                    <a:pt x="1299" y="17151"/>
                  </a:cubicBezTo>
                  <a:cubicBezTo>
                    <a:pt x="943" y="17507"/>
                    <a:pt x="1193" y="18117"/>
                    <a:pt x="1701" y="18117"/>
                  </a:cubicBezTo>
                  <a:cubicBezTo>
                    <a:pt x="3313" y="18114"/>
                    <a:pt x="4862" y="17489"/>
                    <a:pt x="6024" y="16372"/>
                  </a:cubicBezTo>
                  <a:cubicBezTo>
                    <a:pt x="7173" y="16776"/>
                    <a:pt x="8380" y="16985"/>
                    <a:pt x="9600" y="16985"/>
                  </a:cubicBezTo>
                  <a:cubicBezTo>
                    <a:pt x="9609" y="16985"/>
                    <a:pt x="9618" y="16985"/>
                    <a:pt x="9627" y="16985"/>
                  </a:cubicBezTo>
                  <a:cubicBezTo>
                    <a:pt x="12184" y="16985"/>
                    <a:pt x="14606" y="16112"/>
                    <a:pt x="16439" y="14524"/>
                  </a:cubicBezTo>
                  <a:cubicBezTo>
                    <a:pt x="18302" y="12914"/>
                    <a:pt x="19325" y="10773"/>
                    <a:pt x="19325" y="8494"/>
                  </a:cubicBezTo>
                  <a:cubicBezTo>
                    <a:pt x="19325" y="6211"/>
                    <a:pt x="18302" y="4070"/>
                    <a:pt x="16439" y="2461"/>
                  </a:cubicBezTo>
                  <a:cubicBezTo>
                    <a:pt x="14606" y="873"/>
                    <a:pt x="12184" y="0"/>
                    <a:pt x="96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2" name="Google Shape;10584;p73">
              <a:extLst>
                <a:ext uri="{FF2B5EF4-FFF2-40B4-BE49-F238E27FC236}">
                  <a16:creationId xmlns:a16="http://schemas.microsoft.com/office/drawing/2014/main" id="{1FB1D432-F499-4B4D-8DF7-EE3A945091AB}"/>
                </a:ext>
              </a:extLst>
            </p:cNvPr>
            <p:cNvSpPr/>
            <p:nvPr/>
          </p:nvSpPr>
          <p:spPr>
            <a:xfrm>
              <a:off x="4173600" y="1029775"/>
              <a:ext cx="78450" cy="75550"/>
            </a:xfrm>
            <a:custGeom>
              <a:avLst/>
              <a:gdLst/>
              <a:ahLst/>
              <a:cxnLst/>
              <a:rect l="l" t="t" r="r" b="b"/>
              <a:pathLst>
                <a:path w="3138" h="3022" extrusionOk="0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8" y="1855"/>
                    <a:pt x="1604" y="1889"/>
                    <a:pt x="1511" y="1889"/>
                  </a:cubicBezTo>
                  <a:cubicBezTo>
                    <a:pt x="1318" y="1889"/>
                    <a:pt x="1132" y="1738"/>
                    <a:pt x="1132" y="1512"/>
                  </a:cubicBezTo>
                  <a:cubicBezTo>
                    <a:pt x="1132" y="1300"/>
                    <a:pt x="1299" y="1134"/>
                    <a:pt x="1510" y="1134"/>
                  </a:cubicBezTo>
                  <a:close/>
                  <a:moveTo>
                    <a:pt x="1509" y="1"/>
                  </a:moveTo>
                  <a:cubicBezTo>
                    <a:pt x="1314" y="1"/>
                    <a:pt x="1118" y="39"/>
                    <a:pt x="930" y="117"/>
                  </a:cubicBezTo>
                  <a:cubicBezTo>
                    <a:pt x="366" y="349"/>
                    <a:pt x="0" y="899"/>
                    <a:pt x="0" y="1512"/>
                  </a:cubicBezTo>
                  <a:cubicBezTo>
                    <a:pt x="0" y="2345"/>
                    <a:pt x="674" y="3021"/>
                    <a:pt x="1510" y="3021"/>
                  </a:cubicBezTo>
                  <a:cubicBezTo>
                    <a:pt x="2120" y="3021"/>
                    <a:pt x="2669" y="2653"/>
                    <a:pt x="2902" y="2088"/>
                  </a:cubicBezTo>
                  <a:cubicBezTo>
                    <a:pt x="3137" y="1524"/>
                    <a:pt x="3008" y="875"/>
                    <a:pt x="2576" y="443"/>
                  </a:cubicBezTo>
                  <a:cubicBezTo>
                    <a:pt x="2287" y="154"/>
                    <a:pt x="1902" y="1"/>
                    <a:pt x="15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3" name="Google Shape;10585;p73">
              <a:extLst>
                <a:ext uri="{FF2B5EF4-FFF2-40B4-BE49-F238E27FC236}">
                  <a16:creationId xmlns:a16="http://schemas.microsoft.com/office/drawing/2014/main" id="{AC54D037-7341-436F-B879-55D7988E672E}"/>
                </a:ext>
              </a:extLst>
            </p:cNvPr>
            <p:cNvSpPr/>
            <p:nvPr/>
          </p:nvSpPr>
          <p:spPr>
            <a:xfrm>
              <a:off x="4068825" y="1029775"/>
              <a:ext cx="78450" cy="75550"/>
            </a:xfrm>
            <a:custGeom>
              <a:avLst/>
              <a:gdLst/>
              <a:ahLst/>
              <a:cxnLst/>
              <a:rect l="l" t="t" r="r" b="b"/>
              <a:pathLst>
                <a:path w="3138" h="3022" extrusionOk="0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9" y="1855"/>
                    <a:pt x="1605" y="1889"/>
                    <a:pt x="1513" y="1889"/>
                  </a:cubicBezTo>
                  <a:cubicBezTo>
                    <a:pt x="1319" y="1889"/>
                    <a:pt x="1132" y="1738"/>
                    <a:pt x="1132" y="1512"/>
                  </a:cubicBezTo>
                  <a:cubicBezTo>
                    <a:pt x="1132" y="1300"/>
                    <a:pt x="1302" y="1134"/>
                    <a:pt x="1510" y="1134"/>
                  </a:cubicBezTo>
                  <a:close/>
                  <a:moveTo>
                    <a:pt x="1511" y="1"/>
                  </a:moveTo>
                  <a:cubicBezTo>
                    <a:pt x="1316" y="1"/>
                    <a:pt x="1120" y="39"/>
                    <a:pt x="933" y="117"/>
                  </a:cubicBezTo>
                  <a:cubicBezTo>
                    <a:pt x="369" y="349"/>
                    <a:pt x="0" y="899"/>
                    <a:pt x="0" y="1512"/>
                  </a:cubicBezTo>
                  <a:cubicBezTo>
                    <a:pt x="0" y="2345"/>
                    <a:pt x="677" y="3021"/>
                    <a:pt x="1510" y="3021"/>
                  </a:cubicBezTo>
                  <a:cubicBezTo>
                    <a:pt x="2120" y="3021"/>
                    <a:pt x="2672" y="2653"/>
                    <a:pt x="2905" y="2088"/>
                  </a:cubicBezTo>
                  <a:cubicBezTo>
                    <a:pt x="3137" y="1524"/>
                    <a:pt x="3011" y="875"/>
                    <a:pt x="2579" y="443"/>
                  </a:cubicBezTo>
                  <a:cubicBezTo>
                    <a:pt x="2290" y="154"/>
                    <a:pt x="1903" y="1"/>
                    <a:pt x="15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4" name="Google Shape;10586;p73">
              <a:extLst>
                <a:ext uri="{FF2B5EF4-FFF2-40B4-BE49-F238E27FC236}">
                  <a16:creationId xmlns:a16="http://schemas.microsoft.com/office/drawing/2014/main" id="{8CC7A874-E219-45F9-8444-A8E180866369}"/>
                </a:ext>
              </a:extLst>
            </p:cNvPr>
            <p:cNvSpPr/>
            <p:nvPr/>
          </p:nvSpPr>
          <p:spPr>
            <a:xfrm>
              <a:off x="3964125" y="1029775"/>
              <a:ext cx="78450" cy="75550"/>
            </a:xfrm>
            <a:custGeom>
              <a:avLst/>
              <a:gdLst/>
              <a:ahLst/>
              <a:cxnLst/>
              <a:rect l="l" t="t" r="r" b="b"/>
              <a:pathLst>
                <a:path w="3138" h="3022" extrusionOk="0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8" y="1855"/>
                    <a:pt x="1604" y="1889"/>
                    <a:pt x="1511" y="1889"/>
                  </a:cubicBezTo>
                  <a:cubicBezTo>
                    <a:pt x="1318" y="1889"/>
                    <a:pt x="1133" y="1738"/>
                    <a:pt x="1133" y="1512"/>
                  </a:cubicBezTo>
                  <a:cubicBezTo>
                    <a:pt x="1133" y="1300"/>
                    <a:pt x="1299" y="1134"/>
                    <a:pt x="1510" y="1134"/>
                  </a:cubicBezTo>
                  <a:close/>
                  <a:moveTo>
                    <a:pt x="1509" y="1"/>
                  </a:moveTo>
                  <a:cubicBezTo>
                    <a:pt x="1314" y="1"/>
                    <a:pt x="1118" y="39"/>
                    <a:pt x="930" y="117"/>
                  </a:cubicBezTo>
                  <a:cubicBezTo>
                    <a:pt x="366" y="349"/>
                    <a:pt x="0" y="899"/>
                    <a:pt x="0" y="1512"/>
                  </a:cubicBezTo>
                  <a:cubicBezTo>
                    <a:pt x="0" y="2345"/>
                    <a:pt x="674" y="3021"/>
                    <a:pt x="1510" y="3021"/>
                  </a:cubicBezTo>
                  <a:cubicBezTo>
                    <a:pt x="2120" y="3021"/>
                    <a:pt x="2669" y="2653"/>
                    <a:pt x="2902" y="2088"/>
                  </a:cubicBezTo>
                  <a:cubicBezTo>
                    <a:pt x="3137" y="1524"/>
                    <a:pt x="3008" y="875"/>
                    <a:pt x="2576" y="443"/>
                  </a:cubicBezTo>
                  <a:cubicBezTo>
                    <a:pt x="2287" y="154"/>
                    <a:pt x="1902" y="1"/>
                    <a:pt x="15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74" name="Google Shape;11146;p75">
            <a:extLst>
              <a:ext uri="{FF2B5EF4-FFF2-40B4-BE49-F238E27FC236}">
                <a16:creationId xmlns:a16="http://schemas.microsoft.com/office/drawing/2014/main" id="{9CA91014-54B6-4BA6-8507-EB6F31FCE29A}"/>
              </a:ext>
            </a:extLst>
          </p:cNvPr>
          <p:cNvGrpSpPr/>
          <p:nvPr/>
        </p:nvGrpSpPr>
        <p:grpSpPr>
          <a:xfrm>
            <a:off x="4828681" y="3025700"/>
            <a:ext cx="350735" cy="352864"/>
            <a:chOff x="-64774725" y="1916550"/>
            <a:chExt cx="319000" cy="314400"/>
          </a:xfrm>
          <a:solidFill>
            <a:srgbClr val="192E40"/>
          </a:solidFill>
        </p:grpSpPr>
        <p:sp>
          <p:nvSpPr>
            <p:cNvPr id="175" name="Google Shape;11147;p75">
              <a:extLst>
                <a:ext uri="{FF2B5EF4-FFF2-40B4-BE49-F238E27FC236}">
                  <a16:creationId xmlns:a16="http://schemas.microsoft.com/office/drawing/2014/main" id="{DFF4DB7E-27FD-4C1C-AC6E-4BF58EA3697C}"/>
                </a:ext>
              </a:extLst>
            </p:cNvPr>
            <p:cNvSpPr/>
            <p:nvPr/>
          </p:nvSpPr>
          <p:spPr>
            <a:xfrm>
              <a:off x="-64774725" y="1916550"/>
              <a:ext cx="319000" cy="314400"/>
            </a:xfrm>
            <a:custGeom>
              <a:avLst/>
              <a:gdLst/>
              <a:ahLst/>
              <a:cxnLst/>
              <a:rect l="l" t="t" r="r" b="b"/>
              <a:pathLst>
                <a:path w="12760" h="12576" extrusionOk="0">
                  <a:moveTo>
                    <a:pt x="11436" y="856"/>
                  </a:moveTo>
                  <a:cubicBezTo>
                    <a:pt x="11562" y="856"/>
                    <a:pt x="11657" y="888"/>
                    <a:pt x="11783" y="951"/>
                  </a:cubicBezTo>
                  <a:cubicBezTo>
                    <a:pt x="11877" y="1077"/>
                    <a:pt x="11940" y="1203"/>
                    <a:pt x="11909" y="1329"/>
                  </a:cubicBezTo>
                  <a:cubicBezTo>
                    <a:pt x="11814" y="2431"/>
                    <a:pt x="11562" y="3440"/>
                    <a:pt x="11090" y="4416"/>
                  </a:cubicBezTo>
                  <a:lnTo>
                    <a:pt x="8317" y="1675"/>
                  </a:lnTo>
                  <a:cubicBezTo>
                    <a:pt x="9263" y="1234"/>
                    <a:pt x="10334" y="951"/>
                    <a:pt x="11436" y="856"/>
                  </a:cubicBezTo>
                  <a:close/>
                  <a:moveTo>
                    <a:pt x="3781" y="4542"/>
                  </a:moveTo>
                  <a:lnTo>
                    <a:pt x="3781" y="4542"/>
                  </a:lnTo>
                  <a:cubicBezTo>
                    <a:pt x="3529" y="4983"/>
                    <a:pt x="3245" y="5456"/>
                    <a:pt x="3056" y="5960"/>
                  </a:cubicBezTo>
                  <a:cubicBezTo>
                    <a:pt x="2878" y="5949"/>
                    <a:pt x="2699" y="5942"/>
                    <a:pt x="2522" y="5942"/>
                  </a:cubicBezTo>
                  <a:cubicBezTo>
                    <a:pt x="2167" y="5942"/>
                    <a:pt x="1817" y="5970"/>
                    <a:pt x="1481" y="6054"/>
                  </a:cubicBezTo>
                  <a:cubicBezTo>
                    <a:pt x="1544" y="5928"/>
                    <a:pt x="1670" y="5802"/>
                    <a:pt x="1733" y="5739"/>
                  </a:cubicBezTo>
                  <a:cubicBezTo>
                    <a:pt x="2331" y="5141"/>
                    <a:pt x="2993" y="4731"/>
                    <a:pt x="3781" y="4542"/>
                  </a:cubicBezTo>
                  <a:close/>
                  <a:moveTo>
                    <a:pt x="7561" y="2022"/>
                  </a:moveTo>
                  <a:lnTo>
                    <a:pt x="10680" y="5141"/>
                  </a:lnTo>
                  <a:cubicBezTo>
                    <a:pt x="9546" y="7157"/>
                    <a:pt x="7687" y="8669"/>
                    <a:pt x="5419" y="9331"/>
                  </a:cubicBezTo>
                  <a:lnTo>
                    <a:pt x="3403" y="7346"/>
                  </a:lnTo>
                  <a:cubicBezTo>
                    <a:pt x="4064" y="5109"/>
                    <a:pt x="5576" y="3219"/>
                    <a:pt x="7561" y="2022"/>
                  </a:cubicBezTo>
                  <a:close/>
                  <a:moveTo>
                    <a:pt x="2899" y="8008"/>
                  </a:moveTo>
                  <a:lnTo>
                    <a:pt x="4789" y="9898"/>
                  </a:lnTo>
                  <a:lnTo>
                    <a:pt x="4316" y="10623"/>
                  </a:lnTo>
                  <a:lnTo>
                    <a:pt x="2142" y="8449"/>
                  </a:lnTo>
                  <a:lnTo>
                    <a:pt x="2899" y="8008"/>
                  </a:lnTo>
                  <a:close/>
                  <a:moveTo>
                    <a:pt x="2363" y="9867"/>
                  </a:moveTo>
                  <a:lnTo>
                    <a:pt x="2899" y="10371"/>
                  </a:lnTo>
                  <a:cubicBezTo>
                    <a:pt x="2741" y="10497"/>
                    <a:pt x="2520" y="10654"/>
                    <a:pt x="2300" y="10780"/>
                  </a:cubicBezTo>
                  <a:cubicBezTo>
                    <a:pt x="1985" y="10969"/>
                    <a:pt x="1733" y="11095"/>
                    <a:pt x="1638" y="11127"/>
                  </a:cubicBezTo>
                  <a:cubicBezTo>
                    <a:pt x="1701" y="10969"/>
                    <a:pt x="1796" y="10780"/>
                    <a:pt x="1985" y="10465"/>
                  </a:cubicBezTo>
                  <a:cubicBezTo>
                    <a:pt x="2142" y="10213"/>
                    <a:pt x="2268" y="10024"/>
                    <a:pt x="2363" y="9867"/>
                  </a:cubicBezTo>
                  <a:close/>
                  <a:moveTo>
                    <a:pt x="8191" y="8984"/>
                  </a:moveTo>
                  <a:lnTo>
                    <a:pt x="8191" y="8984"/>
                  </a:lnTo>
                  <a:cubicBezTo>
                    <a:pt x="7971" y="9867"/>
                    <a:pt x="7467" y="10686"/>
                    <a:pt x="6711" y="11284"/>
                  </a:cubicBezTo>
                  <a:cubicBezTo>
                    <a:pt x="6837" y="10749"/>
                    <a:pt x="6837" y="10245"/>
                    <a:pt x="6774" y="9741"/>
                  </a:cubicBezTo>
                  <a:cubicBezTo>
                    <a:pt x="7309" y="9551"/>
                    <a:pt x="7782" y="9268"/>
                    <a:pt x="8191" y="8984"/>
                  </a:cubicBezTo>
                  <a:close/>
                  <a:moveTo>
                    <a:pt x="11509" y="1"/>
                  </a:moveTo>
                  <a:cubicBezTo>
                    <a:pt x="11474" y="1"/>
                    <a:pt x="11440" y="2"/>
                    <a:pt x="11405" y="6"/>
                  </a:cubicBezTo>
                  <a:cubicBezTo>
                    <a:pt x="10365" y="100"/>
                    <a:pt x="9389" y="321"/>
                    <a:pt x="8412" y="730"/>
                  </a:cubicBezTo>
                  <a:cubicBezTo>
                    <a:pt x="7498" y="1077"/>
                    <a:pt x="6616" y="1644"/>
                    <a:pt x="5797" y="2274"/>
                  </a:cubicBezTo>
                  <a:cubicBezTo>
                    <a:pt x="5324" y="2652"/>
                    <a:pt x="4852" y="3093"/>
                    <a:pt x="4474" y="3566"/>
                  </a:cubicBezTo>
                  <a:cubicBezTo>
                    <a:pt x="3245" y="3629"/>
                    <a:pt x="2048" y="4196"/>
                    <a:pt x="1166" y="5109"/>
                  </a:cubicBezTo>
                  <a:cubicBezTo>
                    <a:pt x="725" y="5519"/>
                    <a:pt x="378" y="6054"/>
                    <a:pt x="95" y="6590"/>
                  </a:cubicBezTo>
                  <a:cubicBezTo>
                    <a:pt x="0" y="6748"/>
                    <a:pt x="63" y="6937"/>
                    <a:pt x="158" y="7063"/>
                  </a:cubicBezTo>
                  <a:cubicBezTo>
                    <a:pt x="252" y="7157"/>
                    <a:pt x="378" y="7189"/>
                    <a:pt x="441" y="7189"/>
                  </a:cubicBezTo>
                  <a:cubicBezTo>
                    <a:pt x="536" y="7189"/>
                    <a:pt x="567" y="7189"/>
                    <a:pt x="630" y="7157"/>
                  </a:cubicBezTo>
                  <a:cubicBezTo>
                    <a:pt x="1198" y="6873"/>
                    <a:pt x="1842" y="6743"/>
                    <a:pt x="2471" y="6743"/>
                  </a:cubicBezTo>
                  <a:cubicBezTo>
                    <a:pt x="2540" y="6743"/>
                    <a:pt x="2609" y="6744"/>
                    <a:pt x="2678" y="6748"/>
                  </a:cubicBezTo>
                  <a:cubicBezTo>
                    <a:pt x="2647" y="6905"/>
                    <a:pt x="2615" y="7031"/>
                    <a:pt x="2584" y="7189"/>
                  </a:cubicBezTo>
                  <a:lnTo>
                    <a:pt x="1229" y="7976"/>
                  </a:lnTo>
                  <a:cubicBezTo>
                    <a:pt x="1008" y="8134"/>
                    <a:pt x="945" y="8449"/>
                    <a:pt x="1166" y="8606"/>
                  </a:cubicBezTo>
                  <a:lnTo>
                    <a:pt x="1733" y="9173"/>
                  </a:lnTo>
                  <a:cubicBezTo>
                    <a:pt x="1544" y="9425"/>
                    <a:pt x="1323" y="9772"/>
                    <a:pt x="1103" y="10119"/>
                  </a:cubicBezTo>
                  <a:cubicBezTo>
                    <a:pt x="945" y="10465"/>
                    <a:pt x="788" y="10717"/>
                    <a:pt x="725" y="10906"/>
                  </a:cubicBezTo>
                  <a:cubicBezTo>
                    <a:pt x="599" y="11316"/>
                    <a:pt x="630" y="11599"/>
                    <a:pt x="851" y="11788"/>
                  </a:cubicBezTo>
                  <a:cubicBezTo>
                    <a:pt x="981" y="11918"/>
                    <a:pt x="1144" y="11961"/>
                    <a:pt x="1320" y="11961"/>
                  </a:cubicBezTo>
                  <a:cubicBezTo>
                    <a:pt x="1443" y="11961"/>
                    <a:pt x="1572" y="11940"/>
                    <a:pt x="1701" y="11914"/>
                  </a:cubicBezTo>
                  <a:cubicBezTo>
                    <a:pt x="1953" y="11820"/>
                    <a:pt x="2174" y="11694"/>
                    <a:pt x="2489" y="11505"/>
                  </a:cubicBezTo>
                  <a:cubicBezTo>
                    <a:pt x="2836" y="11316"/>
                    <a:pt x="3151" y="11095"/>
                    <a:pt x="3434" y="10875"/>
                  </a:cubicBezTo>
                  <a:lnTo>
                    <a:pt x="4033" y="11473"/>
                  </a:lnTo>
                  <a:cubicBezTo>
                    <a:pt x="4116" y="11557"/>
                    <a:pt x="4225" y="11597"/>
                    <a:pt x="4330" y="11597"/>
                  </a:cubicBezTo>
                  <a:cubicBezTo>
                    <a:pt x="4464" y="11597"/>
                    <a:pt x="4593" y="11533"/>
                    <a:pt x="4663" y="11410"/>
                  </a:cubicBezTo>
                  <a:lnTo>
                    <a:pt x="5450" y="10056"/>
                  </a:lnTo>
                  <a:cubicBezTo>
                    <a:pt x="5608" y="10024"/>
                    <a:pt x="5734" y="9993"/>
                    <a:pt x="5892" y="9930"/>
                  </a:cubicBezTo>
                  <a:lnTo>
                    <a:pt x="5892" y="9930"/>
                  </a:lnTo>
                  <a:cubicBezTo>
                    <a:pt x="5923" y="10591"/>
                    <a:pt x="5797" y="11316"/>
                    <a:pt x="5482" y="11977"/>
                  </a:cubicBezTo>
                  <a:cubicBezTo>
                    <a:pt x="5419" y="12135"/>
                    <a:pt x="5450" y="12324"/>
                    <a:pt x="5576" y="12450"/>
                  </a:cubicBezTo>
                  <a:cubicBezTo>
                    <a:pt x="5639" y="12534"/>
                    <a:pt x="5759" y="12576"/>
                    <a:pt x="5878" y="12576"/>
                  </a:cubicBezTo>
                  <a:cubicBezTo>
                    <a:pt x="5937" y="12576"/>
                    <a:pt x="5997" y="12565"/>
                    <a:pt x="6049" y="12544"/>
                  </a:cubicBezTo>
                  <a:cubicBezTo>
                    <a:pt x="6585" y="12261"/>
                    <a:pt x="7089" y="11914"/>
                    <a:pt x="7530" y="11473"/>
                  </a:cubicBezTo>
                  <a:cubicBezTo>
                    <a:pt x="8443" y="10560"/>
                    <a:pt x="8979" y="9394"/>
                    <a:pt x="9074" y="8165"/>
                  </a:cubicBezTo>
                  <a:cubicBezTo>
                    <a:pt x="9546" y="7756"/>
                    <a:pt x="9987" y="7346"/>
                    <a:pt x="10365" y="6811"/>
                  </a:cubicBezTo>
                  <a:cubicBezTo>
                    <a:pt x="11027" y="5991"/>
                    <a:pt x="11562" y="5141"/>
                    <a:pt x="11940" y="4227"/>
                  </a:cubicBezTo>
                  <a:cubicBezTo>
                    <a:pt x="12350" y="3282"/>
                    <a:pt x="12571" y="2242"/>
                    <a:pt x="12665" y="1234"/>
                  </a:cubicBezTo>
                  <a:cubicBezTo>
                    <a:pt x="12760" y="1014"/>
                    <a:pt x="12665" y="636"/>
                    <a:pt x="12382" y="384"/>
                  </a:cubicBezTo>
                  <a:cubicBezTo>
                    <a:pt x="12126" y="128"/>
                    <a:pt x="11820" y="1"/>
                    <a:pt x="115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1148;p75">
              <a:extLst>
                <a:ext uri="{FF2B5EF4-FFF2-40B4-BE49-F238E27FC236}">
                  <a16:creationId xmlns:a16="http://schemas.microsoft.com/office/drawing/2014/main" id="{E44128AA-3F82-4EDA-9326-3616C17DD55B}"/>
                </a:ext>
              </a:extLst>
            </p:cNvPr>
            <p:cNvSpPr/>
            <p:nvPr/>
          </p:nvSpPr>
          <p:spPr>
            <a:xfrm>
              <a:off x="-64636900" y="2010600"/>
              <a:ext cx="89800" cy="82525"/>
            </a:xfrm>
            <a:custGeom>
              <a:avLst/>
              <a:gdLst/>
              <a:ahLst/>
              <a:cxnLst/>
              <a:rect l="l" t="t" r="r" b="b"/>
              <a:pathLst>
                <a:path w="3592" h="3301" extrusionOk="0">
                  <a:moveTo>
                    <a:pt x="1828" y="827"/>
                  </a:moveTo>
                  <a:cubicBezTo>
                    <a:pt x="2048" y="827"/>
                    <a:pt x="2269" y="906"/>
                    <a:pt x="2426" y="1064"/>
                  </a:cubicBezTo>
                  <a:cubicBezTo>
                    <a:pt x="2741" y="1410"/>
                    <a:pt x="2741" y="1914"/>
                    <a:pt x="2426" y="2229"/>
                  </a:cubicBezTo>
                  <a:cubicBezTo>
                    <a:pt x="2269" y="2387"/>
                    <a:pt x="2048" y="2466"/>
                    <a:pt x="1828" y="2466"/>
                  </a:cubicBezTo>
                  <a:cubicBezTo>
                    <a:pt x="1607" y="2466"/>
                    <a:pt x="1387" y="2387"/>
                    <a:pt x="1229" y="2229"/>
                  </a:cubicBezTo>
                  <a:cubicBezTo>
                    <a:pt x="914" y="1914"/>
                    <a:pt x="914" y="1379"/>
                    <a:pt x="1229" y="1064"/>
                  </a:cubicBezTo>
                  <a:cubicBezTo>
                    <a:pt x="1387" y="906"/>
                    <a:pt x="1607" y="827"/>
                    <a:pt x="1828" y="827"/>
                  </a:cubicBezTo>
                  <a:close/>
                  <a:moveTo>
                    <a:pt x="1820" y="0"/>
                  </a:moveTo>
                  <a:cubicBezTo>
                    <a:pt x="1402" y="0"/>
                    <a:pt x="977" y="166"/>
                    <a:pt x="631" y="497"/>
                  </a:cubicBezTo>
                  <a:cubicBezTo>
                    <a:pt x="0" y="1127"/>
                    <a:pt x="0" y="2198"/>
                    <a:pt x="631" y="2828"/>
                  </a:cubicBezTo>
                  <a:cubicBezTo>
                    <a:pt x="946" y="3143"/>
                    <a:pt x="1371" y="3301"/>
                    <a:pt x="1796" y="3301"/>
                  </a:cubicBezTo>
                  <a:cubicBezTo>
                    <a:pt x="2222" y="3301"/>
                    <a:pt x="2647" y="3143"/>
                    <a:pt x="2962" y="2828"/>
                  </a:cubicBezTo>
                  <a:cubicBezTo>
                    <a:pt x="3592" y="2198"/>
                    <a:pt x="3592" y="1127"/>
                    <a:pt x="2962" y="497"/>
                  </a:cubicBezTo>
                  <a:cubicBezTo>
                    <a:pt x="2647" y="166"/>
                    <a:pt x="2237" y="0"/>
                    <a:pt x="1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4" name="Google Shape;2174;p56"/>
          <p:cNvGrpSpPr/>
          <p:nvPr/>
        </p:nvGrpSpPr>
        <p:grpSpPr>
          <a:xfrm>
            <a:off x="4321356" y="2552337"/>
            <a:ext cx="3363308" cy="1635729"/>
            <a:chOff x="2893438" y="2917888"/>
            <a:chExt cx="3363645" cy="1635892"/>
          </a:xfrm>
        </p:grpSpPr>
        <p:sp>
          <p:nvSpPr>
            <p:cNvPr id="2175" name="Google Shape;2175;p56"/>
            <p:cNvSpPr/>
            <p:nvPr/>
          </p:nvSpPr>
          <p:spPr>
            <a:xfrm>
              <a:off x="2893438" y="4312656"/>
              <a:ext cx="3363645" cy="18619"/>
            </a:xfrm>
            <a:custGeom>
              <a:avLst/>
              <a:gdLst/>
              <a:ahLst/>
              <a:cxnLst/>
              <a:rect l="l" t="t" r="r" b="b"/>
              <a:pathLst>
                <a:path w="276218" h="1529" extrusionOk="0">
                  <a:moveTo>
                    <a:pt x="1" y="0"/>
                  </a:moveTo>
                  <a:lnTo>
                    <a:pt x="1" y="1528"/>
                  </a:lnTo>
                  <a:lnTo>
                    <a:pt x="276218" y="1528"/>
                  </a:lnTo>
                  <a:lnTo>
                    <a:pt x="276218" y="0"/>
                  </a:lnTo>
                  <a:close/>
                </a:path>
              </a:pathLst>
            </a:custGeom>
            <a:solidFill>
              <a:srgbClr val="FFF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56"/>
            <p:cNvSpPr/>
            <p:nvPr/>
          </p:nvSpPr>
          <p:spPr>
            <a:xfrm>
              <a:off x="4473774" y="2917888"/>
              <a:ext cx="308378" cy="409083"/>
            </a:xfrm>
            <a:custGeom>
              <a:avLst/>
              <a:gdLst/>
              <a:ahLst/>
              <a:cxnLst/>
              <a:rect l="l" t="t" r="r" b="b"/>
              <a:pathLst>
                <a:path w="27134" h="35995" extrusionOk="0">
                  <a:moveTo>
                    <a:pt x="1" y="0"/>
                  </a:moveTo>
                  <a:lnTo>
                    <a:pt x="1" y="35994"/>
                  </a:lnTo>
                  <a:lnTo>
                    <a:pt x="27133" y="1802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56"/>
            <p:cNvSpPr/>
            <p:nvPr/>
          </p:nvSpPr>
          <p:spPr>
            <a:xfrm>
              <a:off x="3537957" y="4416847"/>
              <a:ext cx="89322" cy="125781"/>
            </a:xfrm>
            <a:custGeom>
              <a:avLst/>
              <a:gdLst/>
              <a:ahLst/>
              <a:cxnLst/>
              <a:rect l="l" t="t" r="r" b="b"/>
              <a:pathLst>
                <a:path w="7335" h="10329" extrusionOk="0">
                  <a:moveTo>
                    <a:pt x="1" y="1"/>
                  </a:moveTo>
                  <a:lnTo>
                    <a:pt x="1" y="10328"/>
                  </a:lnTo>
                  <a:lnTo>
                    <a:pt x="7334" y="519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56"/>
            <p:cNvSpPr/>
            <p:nvPr/>
          </p:nvSpPr>
          <p:spPr>
            <a:xfrm>
              <a:off x="3642160" y="4416847"/>
              <a:ext cx="20848" cy="125781"/>
            </a:xfrm>
            <a:custGeom>
              <a:avLst/>
              <a:gdLst/>
              <a:ahLst/>
              <a:cxnLst/>
              <a:rect l="l" t="t" r="r" b="b"/>
              <a:pathLst>
                <a:path w="1712" h="10329" extrusionOk="0">
                  <a:moveTo>
                    <a:pt x="0" y="1"/>
                  </a:moveTo>
                  <a:lnTo>
                    <a:pt x="0" y="10328"/>
                  </a:lnTo>
                  <a:lnTo>
                    <a:pt x="1711" y="10328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FFF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6"/>
            <p:cNvSpPr/>
            <p:nvPr/>
          </p:nvSpPr>
          <p:spPr>
            <a:xfrm>
              <a:off x="3284917" y="4416847"/>
              <a:ext cx="89310" cy="125781"/>
            </a:xfrm>
            <a:custGeom>
              <a:avLst/>
              <a:gdLst/>
              <a:ahLst/>
              <a:cxnLst/>
              <a:rect l="l" t="t" r="r" b="b"/>
              <a:pathLst>
                <a:path w="7334" h="10329" extrusionOk="0">
                  <a:moveTo>
                    <a:pt x="1" y="1"/>
                  </a:moveTo>
                  <a:lnTo>
                    <a:pt x="1" y="10328"/>
                  </a:lnTo>
                  <a:lnTo>
                    <a:pt x="7334" y="519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56"/>
            <p:cNvSpPr/>
            <p:nvPr/>
          </p:nvSpPr>
          <p:spPr>
            <a:xfrm>
              <a:off x="3032619" y="4416847"/>
              <a:ext cx="88567" cy="125781"/>
            </a:xfrm>
            <a:custGeom>
              <a:avLst/>
              <a:gdLst/>
              <a:ahLst/>
              <a:cxnLst/>
              <a:rect l="l" t="t" r="r" b="b"/>
              <a:pathLst>
                <a:path w="7273" h="10329" extrusionOk="0">
                  <a:moveTo>
                    <a:pt x="7272" y="1"/>
                  </a:moveTo>
                  <a:lnTo>
                    <a:pt x="0" y="5195"/>
                  </a:lnTo>
                  <a:lnTo>
                    <a:pt x="7272" y="10328"/>
                  </a:lnTo>
                  <a:lnTo>
                    <a:pt x="7272" y="1"/>
                  </a:lnTo>
                  <a:close/>
                </a:path>
              </a:pathLst>
            </a:custGeom>
            <a:solidFill>
              <a:srgbClr val="FFF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56"/>
            <p:cNvSpPr/>
            <p:nvPr/>
          </p:nvSpPr>
          <p:spPr>
            <a:xfrm>
              <a:off x="5483438" y="4396009"/>
              <a:ext cx="162984" cy="157772"/>
            </a:xfrm>
            <a:custGeom>
              <a:avLst/>
              <a:gdLst/>
              <a:ahLst/>
              <a:cxnLst/>
              <a:rect l="l" t="t" r="r" b="b"/>
              <a:pathLst>
                <a:path w="13384" h="12956" extrusionOk="0">
                  <a:moveTo>
                    <a:pt x="6661" y="4401"/>
                  </a:moveTo>
                  <a:cubicBezTo>
                    <a:pt x="7822" y="4401"/>
                    <a:pt x="8800" y="5317"/>
                    <a:pt x="8800" y="6478"/>
                  </a:cubicBezTo>
                  <a:lnTo>
                    <a:pt x="8800" y="6539"/>
                  </a:lnTo>
                  <a:cubicBezTo>
                    <a:pt x="8842" y="7827"/>
                    <a:pt x="7783" y="8690"/>
                    <a:pt x="6678" y="8690"/>
                  </a:cubicBezTo>
                  <a:cubicBezTo>
                    <a:pt x="6157" y="8690"/>
                    <a:pt x="5626" y="8498"/>
                    <a:pt x="5195" y="8067"/>
                  </a:cubicBezTo>
                  <a:cubicBezTo>
                    <a:pt x="3789" y="6723"/>
                    <a:pt x="4767" y="4401"/>
                    <a:pt x="6661" y="4401"/>
                  </a:cubicBezTo>
                  <a:close/>
                  <a:moveTo>
                    <a:pt x="5928" y="1"/>
                  </a:moveTo>
                  <a:cubicBezTo>
                    <a:pt x="5622" y="551"/>
                    <a:pt x="5378" y="1162"/>
                    <a:pt x="5133" y="1773"/>
                  </a:cubicBezTo>
                  <a:lnTo>
                    <a:pt x="4339" y="2078"/>
                  </a:lnTo>
                  <a:cubicBezTo>
                    <a:pt x="3728" y="1834"/>
                    <a:pt x="3117" y="1590"/>
                    <a:pt x="2445" y="1406"/>
                  </a:cubicBezTo>
                  <a:lnTo>
                    <a:pt x="1406" y="2445"/>
                  </a:lnTo>
                  <a:cubicBezTo>
                    <a:pt x="1650" y="3056"/>
                    <a:pt x="1895" y="3667"/>
                    <a:pt x="2200" y="4217"/>
                  </a:cubicBezTo>
                  <a:lnTo>
                    <a:pt x="1834" y="5012"/>
                  </a:lnTo>
                  <a:cubicBezTo>
                    <a:pt x="1222" y="5195"/>
                    <a:pt x="611" y="5501"/>
                    <a:pt x="0" y="5806"/>
                  </a:cubicBezTo>
                  <a:lnTo>
                    <a:pt x="0" y="7212"/>
                  </a:lnTo>
                  <a:cubicBezTo>
                    <a:pt x="611" y="7517"/>
                    <a:pt x="1222" y="7762"/>
                    <a:pt x="1834" y="8006"/>
                  </a:cubicBezTo>
                  <a:lnTo>
                    <a:pt x="2200" y="8739"/>
                  </a:lnTo>
                  <a:cubicBezTo>
                    <a:pt x="1895" y="9350"/>
                    <a:pt x="1650" y="9962"/>
                    <a:pt x="1467" y="10573"/>
                  </a:cubicBezTo>
                  <a:lnTo>
                    <a:pt x="2506" y="11612"/>
                  </a:lnTo>
                  <a:cubicBezTo>
                    <a:pt x="3117" y="11428"/>
                    <a:pt x="3728" y="11123"/>
                    <a:pt x="4339" y="10878"/>
                  </a:cubicBezTo>
                  <a:lnTo>
                    <a:pt x="5195" y="11184"/>
                  </a:lnTo>
                  <a:cubicBezTo>
                    <a:pt x="5378" y="11795"/>
                    <a:pt x="5683" y="12406"/>
                    <a:pt x="5989" y="12956"/>
                  </a:cubicBezTo>
                  <a:lnTo>
                    <a:pt x="7456" y="12956"/>
                  </a:lnTo>
                  <a:cubicBezTo>
                    <a:pt x="7761" y="12406"/>
                    <a:pt x="8006" y="11795"/>
                    <a:pt x="8250" y="11184"/>
                  </a:cubicBezTo>
                  <a:lnTo>
                    <a:pt x="9044" y="10878"/>
                  </a:lnTo>
                  <a:cubicBezTo>
                    <a:pt x="9656" y="11123"/>
                    <a:pt x="10267" y="11367"/>
                    <a:pt x="10939" y="11612"/>
                  </a:cubicBezTo>
                  <a:lnTo>
                    <a:pt x="11978" y="10573"/>
                  </a:lnTo>
                  <a:cubicBezTo>
                    <a:pt x="11733" y="9962"/>
                    <a:pt x="11489" y="9350"/>
                    <a:pt x="11183" y="8739"/>
                  </a:cubicBezTo>
                  <a:lnTo>
                    <a:pt x="11550" y="7945"/>
                  </a:lnTo>
                  <a:cubicBezTo>
                    <a:pt x="12161" y="7762"/>
                    <a:pt x="12772" y="7456"/>
                    <a:pt x="13383" y="7151"/>
                  </a:cubicBezTo>
                  <a:lnTo>
                    <a:pt x="13383" y="5745"/>
                  </a:lnTo>
                  <a:cubicBezTo>
                    <a:pt x="12772" y="5439"/>
                    <a:pt x="12161" y="5195"/>
                    <a:pt x="11550" y="5012"/>
                  </a:cubicBezTo>
                  <a:lnTo>
                    <a:pt x="11183" y="4156"/>
                  </a:lnTo>
                  <a:cubicBezTo>
                    <a:pt x="11489" y="3606"/>
                    <a:pt x="11733" y="2995"/>
                    <a:pt x="11917" y="2323"/>
                  </a:cubicBezTo>
                  <a:lnTo>
                    <a:pt x="10878" y="1345"/>
                  </a:lnTo>
                  <a:cubicBezTo>
                    <a:pt x="10206" y="1528"/>
                    <a:pt x="9594" y="1773"/>
                    <a:pt x="9044" y="2078"/>
                  </a:cubicBezTo>
                  <a:lnTo>
                    <a:pt x="8189" y="1773"/>
                  </a:lnTo>
                  <a:cubicBezTo>
                    <a:pt x="7945" y="1162"/>
                    <a:pt x="7700" y="551"/>
                    <a:pt x="7395" y="1"/>
                  </a:cubicBezTo>
                  <a:close/>
                </a:path>
              </a:pathLst>
            </a:custGeom>
            <a:solidFill>
              <a:srgbClr val="FFF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56"/>
            <p:cNvSpPr/>
            <p:nvPr/>
          </p:nvSpPr>
          <p:spPr>
            <a:xfrm>
              <a:off x="5761043" y="4413132"/>
              <a:ext cx="186048" cy="122055"/>
            </a:xfrm>
            <a:custGeom>
              <a:avLst/>
              <a:gdLst/>
              <a:ahLst/>
              <a:cxnLst/>
              <a:rect l="l" t="t" r="r" b="b"/>
              <a:pathLst>
                <a:path w="15278" h="10023" extrusionOk="0">
                  <a:moveTo>
                    <a:pt x="14178" y="1100"/>
                  </a:moveTo>
                  <a:lnTo>
                    <a:pt x="14178" y="8861"/>
                  </a:lnTo>
                  <a:lnTo>
                    <a:pt x="1161" y="8861"/>
                  </a:lnTo>
                  <a:lnTo>
                    <a:pt x="1161" y="1100"/>
                  </a:lnTo>
                  <a:close/>
                  <a:moveTo>
                    <a:pt x="0" y="0"/>
                  </a:moveTo>
                  <a:lnTo>
                    <a:pt x="0" y="10022"/>
                  </a:lnTo>
                  <a:lnTo>
                    <a:pt x="15278" y="10022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rgbClr val="FFF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56"/>
            <p:cNvSpPr/>
            <p:nvPr/>
          </p:nvSpPr>
          <p:spPr>
            <a:xfrm>
              <a:off x="6146566" y="4399736"/>
              <a:ext cx="61034" cy="61034"/>
            </a:xfrm>
            <a:custGeom>
              <a:avLst/>
              <a:gdLst/>
              <a:ahLst/>
              <a:cxnLst/>
              <a:rect l="l" t="t" r="r" b="b"/>
              <a:pathLst>
                <a:path w="5012" h="5012" extrusionOk="0">
                  <a:moveTo>
                    <a:pt x="0" y="0"/>
                  </a:moveTo>
                  <a:lnTo>
                    <a:pt x="0" y="1161"/>
                  </a:lnTo>
                  <a:lnTo>
                    <a:pt x="3911" y="1161"/>
                  </a:lnTo>
                  <a:lnTo>
                    <a:pt x="3911" y="5011"/>
                  </a:lnTo>
                  <a:lnTo>
                    <a:pt x="5011" y="5011"/>
                  </a:lnTo>
                  <a:lnTo>
                    <a:pt x="5011" y="0"/>
                  </a:lnTo>
                  <a:close/>
                </a:path>
              </a:pathLst>
            </a:custGeom>
            <a:solidFill>
              <a:srgbClr val="FFF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56"/>
            <p:cNvSpPr/>
            <p:nvPr/>
          </p:nvSpPr>
          <p:spPr>
            <a:xfrm>
              <a:off x="6059487" y="4399736"/>
              <a:ext cx="61034" cy="61034"/>
            </a:xfrm>
            <a:custGeom>
              <a:avLst/>
              <a:gdLst/>
              <a:ahLst/>
              <a:cxnLst/>
              <a:rect l="l" t="t" r="r" b="b"/>
              <a:pathLst>
                <a:path w="5012" h="5012" extrusionOk="0">
                  <a:moveTo>
                    <a:pt x="0" y="0"/>
                  </a:moveTo>
                  <a:lnTo>
                    <a:pt x="0" y="5011"/>
                  </a:lnTo>
                  <a:lnTo>
                    <a:pt x="1100" y="5011"/>
                  </a:lnTo>
                  <a:lnTo>
                    <a:pt x="1100" y="1161"/>
                  </a:lnTo>
                  <a:lnTo>
                    <a:pt x="5011" y="1161"/>
                  </a:lnTo>
                  <a:lnTo>
                    <a:pt x="5011" y="0"/>
                  </a:lnTo>
                  <a:close/>
                </a:path>
              </a:pathLst>
            </a:custGeom>
            <a:solidFill>
              <a:srgbClr val="FFF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56"/>
            <p:cNvSpPr/>
            <p:nvPr/>
          </p:nvSpPr>
          <p:spPr>
            <a:xfrm>
              <a:off x="6146566" y="4487558"/>
              <a:ext cx="61034" cy="60291"/>
            </a:xfrm>
            <a:custGeom>
              <a:avLst/>
              <a:gdLst/>
              <a:ahLst/>
              <a:cxnLst/>
              <a:rect l="l" t="t" r="r" b="b"/>
              <a:pathLst>
                <a:path w="5012" h="4951" extrusionOk="0">
                  <a:moveTo>
                    <a:pt x="3911" y="0"/>
                  </a:moveTo>
                  <a:lnTo>
                    <a:pt x="3911" y="3850"/>
                  </a:lnTo>
                  <a:lnTo>
                    <a:pt x="0" y="3850"/>
                  </a:lnTo>
                  <a:lnTo>
                    <a:pt x="0" y="4950"/>
                  </a:lnTo>
                  <a:lnTo>
                    <a:pt x="5011" y="4950"/>
                  </a:lnTo>
                  <a:lnTo>
                    <a:pt x="5011" y="0"/>
                  </a:lnTo>
                  <a:close/>
                </a:path>
              </a:pathLst>
            </a:custGeom>
            <a:solidFill>
              <a:srgbClr val="FFF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56"/>
            <p:cNvSpPr/>
            <p:nvPr/>
          </p:nvSpPr>
          <p:spPr>
            <a:xfrm>
              <a:off x="6059487" y="4487558"/>
              <a:ext cx="61034" cy="60291"/>
            </a:xfrm>
            <a:custGeom>
              <a:avLst/>
              <a:gdLst/>
              <a:ahLst/>
              <a:cxnLst/>
              <a:rect l="l" t="t" r="r" b="b"/>
              <a:pathLst>
                <a:path w="5012" h="4951" extrusionOk="0">
                  <a:moveTo>
                    <a:pt x="0" y="0"/>
                  </a:moveTo>
                  <a:lnTo>
                    <a:pt x="0" y="4950"/>
                  </a:lnTo>
                  <a:lnTo>
                    <a:pt x="5011" y="4950"/>
                  </a:lnTo>
                  <a:lnTo>
                    <a:pt x="5011" y="3850"/>
                  </a:lnTo>
                  <a:lnTo>
                    <a:pt x="1100" y="3850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FFF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TextBox 4">
            <a:extLst>
              <a:ext uri="{FF2B5EF4-FFF2-40B4-BE49-F238E27FC236}">
                <a16:creationId xmlns:a16="http://schemas.microsoft.com/office/drawing/2014/main" id="{0CF3DBC6-3B94-4584-8212-0203A61937EB}"/>
              </a:ext>
            </a:extLst>
          </p:cNvPr>
          <p:cNvSpPr txBox="1"/>
          <p:nvPr/>
        </p:nvSpPr>
        <p:spPr>
          <a:xfrm>
            <a:off x="1650405" y="-98872"/>
            <a:ext cx="562023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50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הדגמת המוצר</a:t>
            </a:r>
            <a:endParaRPr lang="en-US" sz="50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6" name="Picture 7">
            <a:extLst>
              <a:ext uri="{FF2B5EF4-FFF2-40B4-BE49-F238E27FC236}">
                <a16:creationId xmlns:a16="http://schemas.microsoft.com/office/drawing/2014/main" id="{806E3251-C8CD-4283-BE9D-FB24300C4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186" y="-167444"/>
            <a:ext cx="1593054" cy="798499"/>
          </a:xfrm>
          <a:prstGeom prst="rect">
            <a:avLst/>
          </a:prstGeom>
        </p:spPr>
      </p:pic>
      <p:sp>
        <p:nvSpPr>
          <p:cNvPr id="28" name="TextBox 9">
            <a:extLst>
              <a:ext uri="{FF2B5EF4-FFF2-40B4-BE49-F238E27FC236}">
                <a16:creationId xmlns:a16="http://schemas.microsoft.com/office/drawing/2014/main" id="{7C7080A1-1BD8-43FB-92A7-D83AA8F455A6}"/>
              </a:ext>
            </a:extLst>
          </p:cNvPr>
          <p:cNvSpPr txBox="1"/>
          <p:nvPr/>
        </p:nvSpPr>
        <p:spPr>
          <a:xfrm>
            <a:off x="4460523" y="1092816"/>
            <a:ext cx="46808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2000" b="1" dirty="0">
                <a:solidFill>
                  <a:srgbClr val="192E40"/>
                </a:solidFill>
                <a:latin typeface="Segoe UI Light" panose="020B0502040204020203" pitchFamily="34" charset="0"/>
                <a:ea typeface="Microsoft Sans Serif" panose="020B0604020202020204" pitchFamily="34" charset="0"/>
                <a:cs typeface="Segoe UI Light" panose="020B0502040204020203" pitchFamily="34" charset="0"/>
              </a:rPr>
              <a:t>מחפשים קורסים וחומרי לימוד</a:t>
            </a:r>
            <a:r>
              <a:rPr lang="en-US" sz="2000" b="1" dirty="0">
                <a:solidFill>
                  <a:srgbClr val="192E40"/>
                </a:solidFill>
                <a:latin typeface="Segoe UI Light" panose="020B0502040204020203" pitchFamily="34" charset="0"/>
                <a:ea typeface="Microsoft Sans Serif" panose="020B0604020202020204" pitchFamily="34" charset="0"/>
                <a:cs typeface="Segoe UI Light" panose="020B0502040204020203" pitchFamily="34" charset="0"/>
              </a:rPr>
              <a:t> </a:t>
            </a:r>
            <a:r>
              <a:rPr lang="he-IL" sz="2000" b="1" dirty="0">
                <a:solidFill>
                  <a:srgbClr val="192E40"/>
                </a:solidFill>
                <a:latin typeface="Segoe UI Light" panose="020B0502040204020203" pitchFamily="34" charset="0"/>
                <a:ea typeface="Microsoft Sans Serif" panose="020B0604020202020204" pitchFamily="34" charset="0"/>
                <a:cs typeface="Segoe UI Light" panose="020B0502040204020203" pitchFamily="34" charset="0"/>
              </a:rPr>
              <a:t>לפי דירוג</a:t>
            </a:r>
            <a:endParaRPr lang="en-IL" sz="2000" b="1" dirty="0">
              <a:solidFill>
                <a:srgbClr val="192E40"/>
              </a:solidFill>
              <a:latin typeface="Segoe UI Light" panose="020B0502040204020203" pitchFamily="34" charset="0"/>
              <a:ea typeface="Microsoft Sans Serif" panose="020B06040202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Google Shape;206;p32">
            <a:extLst>
              <a:ext uri="{FF2B5EF4-FFF2-40B4-BE49-F238E27FC236}">
                <a16:creationId xmlns:a16="http://schemas.microsoft.com/office/drawing/2014/main" id="{2E3C05DD-012D-4AB3-8692-523A1D7A27F7}"/>
              </a:ext>
            </a:extLst>
          </p:cNvPr>
          <p:cNvSpPr/>
          <p:nvPr/>
        </p:nvSpPr>
        <p:spPr>
          <a:xfrm>
            <a:off x="3425042" y="672830"/>
            <a:ext cx="2159519" cy="15979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TextBox 9">
            <a:extLst>
              <a:ext uri="{FF2B5EF4-FFF2-40B4-BE49-F238E27FC236}">
                <a16:creationId xmlns:a16="http://schemas.microsoft.com/office/drawing/2014/main" id="{374DDA1E-7026-4167-9E9A-82815C8625EE}"/>
              </a:ext>
            </a:extLst>
          </p:cNvPr>
          <p:cNvSpPr txBox="1"/>
          <p:nvPr/>
        </p:nvSpPr>
        <p:spPr>
          <a:xfrm>
            <a:off x="5630355" y="1963018"/>
            <a:ext cx="28874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2000" b="1" dirty="0">
                <a:solidFill>
                  <a:srgbClr val="192E40"/>
                </a:solidFill>
                <a:latin typeface="Segoe UI Light" panose="020B0502040204020203" pitchFamily="34" charset="0"/>
                <a:ea typeface="Microsoft Sans Serif" panose="020B0604020202020204" pitchFamily="34" charset="0"/>
                <a:cs typeface="Segoe UI Light" panose="020B0502040204020203" pitchFamily="34" charset="0"/>
              </a:rPr>
              <a:t>מדרגים וצופים בחומרים</a:t>
            </a:r>
            <a:endParaRPr lang="en-IL" sz="2000" b="1" dirty="0">
              <a:solidFill>
                <a:srgbClr val="192E40"/>
              </a:solidFill>
              <a:latin typeface="Segoe UI Light" panose="020B0502040204020203" pitchFamily="34" charset="0"/>
              <a:ea typeface="Microsoft Sans Serif" panose="020B0604020202020204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40" name="Google Shape;10874;p74">
            <a:extLst>
              <a:ext uri="{FF2B5EF4-FFF2-40B4-BE49-F238E27FC236}">
                <a16:creationId xmlns:a16="http://schemas.microsoft.com/office/drawing/2014/main" id="{A381B0A2-26D8-45D9-B00F-E5603646398C}"/>
              </a:ext>
            </a:extLst>
          </p:cNvPr>
          <p:cNvGrpSpPr/>
          <p:nvPr/>
        </p:nvGrpSpPr>
        <p:grpSpPr>
          <a:xfrm>
            <a:off x="4363213" y="1132292"/>
            <a:ext cx="317659" cy="301049"/>
            <a:chOff x="-37534750" y="2668075"/>
            <a:chExt cx="332400" cy="319900"/>
          </a:xfrm>
          <a:solidFill>
            <a:srgbClr val="192E40"/>
          </a:solidFill>
        </p:grpSpPr>
        <p:sp>
          <p:nvSpPr>
            <p:cNvPr id="41" name="Google Shape;10875;p74">
              <a:extLst>
                <a:ext uri="{FF2B5EF4-FFF2-40B4-BE49-F238E27FC236}">
                  <a16:creationId xmlns:a16="http://schemas.microsoft.com/office/drawing/2014/main" id="{F55C70C9-7A76-4238-B86A-41C46DD38BBE}"/>
                </a:ext>
              </a:extLst>
            </p:cNvPr>
            <p:cNvSpPr/>
            <p:nvPr/>
          </p:nvSpPr>
          <p:spPr>
            <a:xfrm>
              <a:off x="-37534750" y="2668075"/>
              <a:ext cx="332400" cy="319900"/>
            </a:xfrm>
            <a:custGeom>
              <a:avLst/>
              <a:gdLst/>
              <a:ahLst/>
              <a:cxnLst/>
              <a:rect l="l" t="t" r="r" b="b"/>
              <a:pathLst>
                <a:path w="13296" h="12796" extrusionOk="0">
                  <a:moveTo>
                    <a:pt x="5258" y="834"/>
                  </a:moveTo>
                  <a:cubicBezTo>
                    <a:pt x="5799" y="834"/>
                    <a:pt x="6338" y="935"/>
                    <a:pt x="6837" y="1134"/>
                  </a:cubicBezTo>
                  <a:cubicBezTo>
                    <a:pt x="9105" y="2142"/>
                    <a:pt x="10019" y="4852"/>
                    <a:pt x="8822" y="6963"/>
                  </a:cubicBezTo>
                  <a:cubicBezTo>
                    <a:pt x="8790" y="7026"/>
                    <a:pt x="8790" y="7026"/>
                    <a:pt x="8790" y="7057"/>
                  </a:cubicBezTo>
                  <a:cubicBezTo>
                    <a:pt x="8632" y="7372"/>
                    <a:pt x="8412" y="7656"/>
                    <a:pt x="8160" y="7876"/>
                  </a:cubicBezTo>
                  <a:cubicBezTo>
                    <a:pt x="8002" y="8002"/>
                    <a:pt x="7876" y="8128"/>
                    <a:pt x="7782" y="8191"/>
                  </a:cubicBezTo>
                  <a:cubicBezTo>
                    <a:pt x="7687" y="8223"/>
                    <a:pt x="7719" y="8223"/>
                    <a:pt x="7687" y="8286"/>
                  </a:cubicBezTo>
                  <a:cubicBezTo>
                    <a:pt x="7152" y="8664"/>
                    <a:pt x="6585" y="8947"/>
                    <a:pt x="5923" y="9073"/>
                  </a:cubicBezTo>
                  <a:cubicBezTo>
                    <a:pt x="5694" y="9110"/>
                    <a:pt x="5468" y="9128"/>
                    <a:pt x="5245" y="9128"/>
                  </a:cubicBezTo>
                  <a:cubicBezTo>
                    <a:pt x="2977" y="9128"/>
                    <a:pt x="1071" y="7298"/>
                    <a:pt x="1071" y="4946"/>
                  </a:cubicBezTo>
                  <a:cubicBezTo>
                    <a:pt x="1071" y="3592"/>
                    <a:pt x="1796" y="2268"/>
                    <a:pt x="2899" y="1544"/>
                  </a:cubicBezTo>
                  <a:cubicBezTo>
                    <a:pt x="3603" y="1068"/>
                    <a:pt x="4433" y="834"/>
                    <a:pt x="5258" y="834"/>
                  </a:cubicBezTo>
                  <a:close/>
                  <a:moveTo>
                    <a:pt x="9200" y="7876"/>
                  </a:moveTo>
                  <a:lnTo>
                    <a:pt x="11909" y="10586"/>
                  </a:lnTo>
                  <a:cubicBezTo>
                    <a:pt x="12067" y="10743"/>
                    <a:pt x="12130" y="10901"/>
                    <a:pt x="12130" y="11153"/>
                  </a:cubicBezTo>
                  <a:cubicBezTo>
                    <a:pt x="12130" y="11594"/>
                    <a:pt x="11783" y="11909"/>
                    <a:pt x="11405" y="11909"/>
                  </a:cubicBezTo>
                  <a:cubicBezTo>
                    <a:pt x="11184" y="11909"/>
                    <a:pt x="10995" y="11814"/>
                    <a:pt x="10838" y="11657"/>
                  </a:cubicBezTo>
                  <a:lnTo>
                    <a:pt x="8128" y="8947"/>
                  </a:lnTo>
                  <a:cubicBezTo>
                    <a:pt x="8160" y="8916"/>
                    <a:pt x="8759" y="8506"/>
                    <a:pt x="9200" y="7876"/>
                  </a:cubicBezTo>
                  <a:close/>
                  <a:moveTo>
                    <a:pt x="5198" y="0"/>
                  </a:moveTo>
                  <a:cubicBezTo>
                    <a:pt x="3529" y="0"/>
                    <a:pt x="1985" y="882"/>
                    <a:pt x="1103" y="2205"/>
                  </a:cubicBezTo>
                  <a:cubicBezTo>
                    <a:pt x="158" y="3623"/>
                    <a:pt x="0" y="5387"/>
                    <a:pt x="630" y="6931"/>
                  </a:cubicBezTo>
                  <a:cubicBezTo>
                    <a:pt x="1470" y="8860"/>
                    <a:pt x="3356" y="9972"/>
                    <a:pt x="5251" y="9972"/>
                  </a:cubicBezTo>
                  <a:cubicBezTo>
                    <a:pt x="5988" y="9972"/>
                    <a:pt x="6725" y="9804"/>
                    <a:pt x="7404" y="9452"/>
                  </a:cubicBezTo>
                  <a:lnTo>
                    <a:pt x="10302" y="12318"/>
                  </a:lnTo>
                  <a:cubicBezTo>
                    <a:pt x="10588" y="12626"/>
                    <a:pt x="11026" y="12796"/>
                    <a:pt x="11468" y="12796"/>
                  </a:cubicBezTo>
                  <a:cubicBezTo>
                    <a:pt x="11661" y="12796"/>
                    <a:pt x="11854" y="12763"/>
                    <a:pt x="12035" y="12697"/>
                  </a:cubicBezTo>
                  <a:cubicBezTo>
                    <a:pt x="13043" y="12161"/>
                    <a:pt x="13295" y="10806"/>
                    <a:pt x="12539" y="10050"/>
                  </a:cubicBezTo>
                  <a:lnTo>
                    <a:pt x="9672" y="7183"/>
                  </a:lnTo>
                  <a:cubicBezTo>
                    <a:pt x="10334" y="5860"/>
                    <a:pt x="10334" y="4348"/>
                    <a:pt x="9767" y="3025"/>
                  </a:cubicBezTo>
                  <a:cubicBezTo>
                    <a:pt x="9042" y="1229"/>
                    <a:pt x="7215" y="0"/>
                    <a:pt x="5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192E40"/>
                </a:solidFill>
              </a:endParaRPr>
            </a:p>
          </p:txBody>
        </p:sp>
        <p:sp>
          <p:nvSpPr>
            <p:cNvPr id="42" name="Google Shape;10876;p74">
              <a:extLst>
                <a:ext uri="{FF2B5EF4-FFF2-40B4-BE49-F238E27FC236}">
                  <a16:creationId xmlns:a16="http://schemas.microsoft.com/office/drawing/2014/main" id="{41D3C293-B9F7-43EB-9659-EE56B0DBAC9A}"/>
                </a:ext>
              </a:extLst>
            </p:cNvPr>
            <p:cNvSpPr/>
            <p:nvPr/>
          </p:nvSpPr>
          <p:spPr>
            <a:xfrm>
              <a:off x="-37487500" y="2709475"/>
              <a:ext cx="165425" cy="164450"/>
            </a:xfrm>
            <a:custGeom>
              <a:avLst/>
              <a:gdLst/>
              <a:ahLst/>
              <a:cxnLst/>
              <a:rect l="l" t="t" r="r" b="b"/>
              <a:pathLst>
                <a:path w="6617" h="6578" extrusionOk="0">
                  <a:moveTo>
                    <a:pt x="3308" y="833"/>
                  </a:moveTo>
                  <a:cubicBezTo>
                    <a:pt x="4695" y="833"/>
                    <a:pt x="5797" y="1936"/>
                    <a:pt x="5797" y="3290"/>
                  </a:cubicBezTo>
                  <a:cubicBezTo>
                    <a:pt x="5797" y="4614"/>
                    <a:pt x="4726" y="5779"/>
                    <a:pt x="3308" y="5779"/>
                  </a:cubicBezTo>
                  <a:cubicBezTo>
                    <a:pt x="1954" y="5779"/>
                    <a:pt x="851" y="4677"/>
                    <a:pt x="851" y="3290"/>
                  </a:cubicBezTo>
                  <a:cubicBezTo>
                    <a:pt x="851" y="1936"/>
                    <a:pt x="1954" y="833"/>
                    <a:pt x="3308" y="833"/>
                  </a:cubicBezTo>
                  <a:close/>
                  <a:moveTo>
                    <a:pt x="3319" y="0"/>
                  </a:moveTo>
                  <a:cubicBezTo>
                    <a:pt x="2880" y="0"/>
                    <a:pt x="2438" y="81"/>
                    <a:pt x="2017" y="234"/>
                  </a:cubicBezTo>
                  <a:cubicBezTo>
                    <a:pt x="851" y="738"/>
                    <a:pt x="0" y="1936"/>
                    <a:pt x="0" y="3259"/>
                  </a:cubicBezTo>
                  <a:cubicBezTo>
                    <a:pt x="0" y="4362"/>
                    <a:pt x="568" y="5401"/>
                    <a:pt x="1481" y="6031"/>
                  </a:cubicBezTo>
                  <a:cubicBezTo>
                    <a:pt x="2033" y="6405"/>
                    <a:pt x="2645" y="6578"/>
                    <a:pt x="3255" y="6578"/>
                  </a:cubicBezTo>
                  <a:cubicBezTo>
                    <a:pt x="3725" y="6578"/>
                    <a:pt x="4193" y="6475"/>
                    <a:pt x="4632" y="6283"/>
                  </a:cubicBezTo>
                  <a:cubicBezTo>
                    <a:pt x="5829" y="5748"/>
                    <a:pt x="6585" y="4551"/>
                    <a:pt x="6585" y="3259"/>
                  </a:cubicBezTo>
                  <a:cubicBezTo>
                    <a:pt x="6616" y="2219"/>
                    <a:pt x="6081" y="1180"/>
                    <a:pt x="5167" y="549"/>
                  </a:cubicBezTo>
                  <a:cubicBezTo>
                    <a:pt x="4605" y="175"/>
                    <a:pt x="3965" y="0"/>
                    <a:pt x="33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92E40"/>
                </a:solidFill>
              </a:endParaRPr>
            </a:p>
          </p:txBody>
        </p:sp>
      </p:grpSp>
      <p:grpSp>
        <p:nvGrpSpPr>
          <p:cNvPr id="45" name="Google Shape;10532;p73">
            <a:extLst>
              <a:ext uri="{FF2B5EF4-FFF2-40B4-BE49-F238E27FC236}">
                <a16:creationId xmlns:a16="http://schemas.microsoft.com/office/drawing/2014/main" id="{0037BF48-72FB-44D0-8092-B327598215C2}"/>
              </a:ext>
            </a:extLst>
          </p:cNvPr>
          <p:cNvGrpSpPr/>
          <p:nvPr/>
        </p:nvGrpSpPr>
        <p:grpSpPr>
          <a:xfrm>
            <a:off x="5479774" y="1938431"/>
            <a:ext cx="301161" cy="339535"/>
            <a:chOff x="3299850" y="238575"/>
            <a:chExt cx="427725" cy="482225"/>
          </a:xfrm>
          <a:solidFill>
            <a:srgbClr val="192E40"/>
          </a:solidFill>
        </p:grpSpPr>
        <p:sp>
          <p:nvSpPr>
            <p:cNvPr id="46" name="Google Shape;10533;p73">
              <a:extLst>
                <a:ext uri="{FF2B5EF4-FFF2-40B4-BE49-F238E27FC236}">
                  <a16:creationId xmlns:a16="http://schemas.microsoft.com/office/drawing/2014/main" id="{384F33AD-F236-49CA-BDCF-09FC420D8771}"/>
                </a:ext>
              </a:extLst>
            </p:cNvPr>
            <p:cNvSpPr/>
            <p:nvPr/>
          </p:nvSpPr>
          <p:spPr>
            <a:xfrm>
              <a:off x="3299850" y="323500"/>
              <a:ext cx="427725" cy="397300"/>
            </a:xfrm>
            <a:custGeom>
              <a:avLst/>
              <a:gdLst/>
              <a:ahLst/>
              <a:cxnLst/>
              <a:rect l="l" t="t" r="r" b="b"/>
              <a:pathLst>
                <a:path w="17109" h="15892" extrusionOk="0">
                  <a:moveTo>
                    <a:pt x="3397" y="6794"/>
                  </a:moveTo>
                  <a:lnTo>
                    <a:pt x="3397" y="14759"/>
                  </a:lnTo>
                  <a:lnTo>
                    <a:pt x="1132" y="14759"/>
                  </a:lnTo>
                  <a:lnTo>
                    <a:pt x="1132" y="6794"/>
                  </a:lnTo>
                  <a:close/>
                  <a:moveTo>
                    <a:pt x="9034" y="1132"/>
                  </a:moveTo>
                  <a:cubicBezTo>
                    <a:pt x="9683" y="1175"/>
                    <a:pt x="10191" y="1712"/>
                    <a:pt x="10191" y="2364"/>
                  </a:cubicBezTo>
                  <a:cubicBezTo>
                    <a:pt x="10191" y="3346"/>
                    <a:pt x="9774" y="5275"/>
                    <a:pt x="9221" y="5828"/>
                  </a:cubicBezTo>
                  <a:cubicBezTo>
                    <a:pt x="8865" y="6184"/>
                    <a:pt x="9119" y="6794"/>
                    <a:pt x="9623" y="6794"/>
                  </a:cubicBezTo>
                  <a:lnTo>
                    <a:pt x="15285" y="6794"/>
                  </a:lnTo>
                  <a:cubicBezTo>
                    <a:pt x="15599" y="6794"/>
                    <a:pt x="15849" y="7047"/>
                    <a:pt x="15849" y="7361"/>
                  </a:cubicBezTo>
                  <a:cubicBezTo>
                    <a:pt x="15849" y="7672"/>
                    <a:pt x="15599" y="7926"/>
                    <a:pt x="15285" y="7926"/>
                  </a:cubicBezTo>
                  <a:lnTo>
                    <a:pt x="11888" y="7926"/>
                  </a:lnTo>
                  <a:cubicBezTo>
                    <a:pt x="11574" y="7926"/>
                    <a:pt x="11323" y="8180"/>
                    <a:pt x="11323" y="8494"/>
                  </a:cubicBezTo>
                  <a:cubicBezTo>
                    <a:pt x="11323" y="8805"/>
                    <a:pt x="11574" y="9058"/>
                    <a:pt x="11888" y="9058"/>
                  </a:cubicBezTo>
                  <a:lnTo>
                    <a:pt x="15285" y="9058"/>
                  </a:lnTo>
                  <a:cubicBezTo>
                    <a:pt x="15586" y="9058"/>
                    <a:pt x="15852" y="9342"/>
                    <a:pt x="15852" y="9662"/>
                  </a:cubicBezTo>
                  <a:cubicBezTo>
                    <a:pt x="15852" y="9976"/>
                    <a:pt x="15599" y="10230"/>
                    <a:pt x="15285" y="10230"/>
                  </a:cubicBezTo>
                  <a:lnTo>
                    <a:pt x="11888" y="10230"/>
                  </a:lnTo>
                  <a:cubicBezTo>
                    <a:pt x="11574" y="10230"/>
                    <a:pt x="11323" y="10484"/>
                    <a:pt x="11323" y="10795"/>
                  </a:cubicBezTo>
                  <a:cubicBezTo>
                    <a:pt x="11323" y="11109"/>
                    <a:pt x="11574" y="11362"/>
                    <a:pt x="11888" y="11362"/>
                  </a:cubicBezTo>
                  <a:lnTo>
                    <a:pt x="14152" y="11362"/>
                  </a:lnTo>
                  <a:cubicBezTo>
                    <a:pt x="14466" y="11362"/>
                    <a:pt x="14717" y="11616"/>
                    <a:pt x="14717" y="11927"/>
                  </a:cubicBezTo>
                  <a:cubicBezTo>
                    <a:pt x="14717" y="12241"/>
                    <a:pt x="14466" y="12494"/>
                    <a:pt x="14152" y="12494"/>
                  </a:cubicBezTo>
                  <a:lnTo>
                    <a:pt x="11888" y="12494"/>
                  </a:lnTo>
                  <a:cubicBezTo>
                    <a:pt x="11574" y="12494"/>
                    <a:pt x="11323" y="12748"/>
                    <a:pt x="11323" y="13059"/>
                  </a:cubicBezTo>
                  <a:cubicBezTo>
                    <a:pt x="11323" y="13373"/>
                    <a:pt x="11574" y="13627"/>
                    <a:pt x="11888" y="13627"/>
                  </a:cubicBezTo>
                  <a:lnTo>
                    <a:pt x="13020" y="13627"/>
                  </a:lnTo>
                  <a:cubicBezTo>
                    <a:pt x="13334" y="13627"/>
                    <a:pt x="13585" y="13880"/>
                    <a:pt x="13585" y="14191"/>
                  </a:cubicBezTo>
                  <a:cubicBezTo>
                    <a:pt x="13585" y="14505"/>
                    <a:pt x="13334" y="14759"/>
                    <a:pt x="13020" y="14759"/>
                  </a:cubicBezTo>
                  <a:lnTo>
                    <a:pt x="9197" y="14759"/>
                  </a:lnTo>
                  <a:cubicBezTo>
                    <a:pt x="8041" y="14759"/>
                    <a:pt x="6890" y="14572"/>
                    <a:pt x="5794" y="14207"/>
                  </a:cubicBezTo>
                  <a:lnTo>
                    <a:pt x="4529" y="13784"/>
                  </a:lnTo>
                  <a:lnTo>
                    <a:pt x="4529" y="7712"/>
                  </a:lnTo>
                  <a:lnTo>
                    <a:pt x="5686" y="7132"/>
                  </a:lnTo>
                  <a:cubicBezTo>
                    <a:pt x="6265" y="6842"/>
                    <a:pt x="6797" y="6459"/>
                    <a:pt x="7253" y="6003"/>
                  </a:cubicBezTo>
                  <a:lnTo>
                    <a:pt x="7289" y="5963"/>
                  </a:lnTo>
                  <a:cubicBezTo>
                    <a:pt x="8352" y="4901"/>
                    <a:pt x="8917" y="2654"/>
                    <a:pt x="9034" y="1132"/>
                  </a:cubicBezTo>
                  <a:close/>
                  <a:moveTo>
                    <a:pt x="8491" y="0"/>
                  </a:moveTo>
                  <a:cubicBezTo>
                    <a:pt x="8177" y="0"/>
                    <a:pt x="7926" y="254"/>
                    <a:pt x="7926" y="568"/>
                  </a:cubicBezTo>
                  <a:cubicBezTo>
                    <a:pt x="7926" y="1887"/>
                    <a:pt x="7380" y="4276"/>
                    <a:pt x="6492" y="5166"/>
                  </a:cubicBezTo>
                  <a:lnTo>
                    <a:pt x="6456" y="5203"/>
                  </a:lnTo>
                  <a:cubicBezTo>
                    <a:pt x="6081" y="5574"/>
                    <a:pt x="5652" y="5885"/>
                    <a:pt x="5181" y="6120"/>
                  </a:cubicBezTo>
                  <a:lnTo>
                    <a:pt x="4529" y="6444"/>
                  </a:lnTo>
                  <a:lnTo>
                    <a:pt x="4529" y="6229"/>
                  </a:lnTo>
                  <a:cubicBezTo>
                    <a:pt x="4529" y="5915"/>
                    <a:pt x="4276" y="5661"/>
                    <a:pt x="3962" y="5661"/>
                  </a:cubicBezTo>
                  <a:lnTo>
                    <a:pt x="565" y="5661"/>
                  </a:lnTo>
                  <a:cubicBezTo>
                    <a:pt x="251" y="5661"/>
                    <a:pt x="0" y="5915"/>
                    <a:pt x="0" y="6229"/>
                  </a:cubicBezTo>
                  <a:lnTo>
                    <a:pt x="0" y="15324"/>
                  </a:lnTo>
                  <a:cubicBezTo>
                    <a:pt x="0" y="15638"/>
                    <a:pt x="251" y="15891"/>
                    <a:pt x="565" y="15891"/>
                  </a:cubicBezTo>
                  <a:lnTo>
                    <a:pt x="3962" y="15891"/>
                  </a:lnTo>
                  <a:cubicBezTo>
                    <a:pt x="4276" y="15891"/>
                    <a:pt x="4529" y="15638"/>
                    <a:pt x="4529" y="15324"/>
                  </a:cubicBezTo>
                  <a:lnTo>
                    <a:pt x="4529" y="14976"/>
                  </a:lnTo>
                  <a:lnTo>
                    <a:pt x="5435" y="15278"/>
                  </a:lnTo>
                  <a:cubicBezTo>
                    <a:pt x="6649" y="15683"/>
                    <a:pt x="7917" y="15888"/>
                    <a:pt x="9197" y="15888"/>
                  </a:cubicBezTo>
                  <a:lnTo>
                    <a:pt x="13020" y="15888"/>
                  </a:lnTo>
                  <a:cubicBezTo>
                    <a:pt x="14219" y="15888"/>
                    <a:pt x="15040" y="14681"/>
                    <a:pt x="14599" y="13566"/>
                  </a:cubicBezTo>
                  <a:cubicBezTo>
                    <a:pt x="15577" y="13298"/>
                    <a:pt x="16106" y="12241"/>
                    <a:pt x="15731" y="11302"/>
                  </a:cubicBezTo>
                  <a:cubicBezTo>
                    <a:pt x="16468" y="11100"/>
                    <a:pt x="16981" y="10429"/>
                    <a:pt x="16984" y="9662"/>
                  </a:cubicBezTo>
                  <a:cubicBezTo>
                    <a:pt x="16981" y="9233"/>
                    <a:pt x="16824" y="8823"/>
                    <a:pt x="16541" y="8503"/>
                  </a:cubicBezTo>
                  <a:cubicBezTo>
                    <a:pt x="16994" y="8005"/>
                    <a:pt x="17108" y="7289"/>
                    <a:pt x="16837" y="6673"/>
                  </a:cubicBezTo>
                  <a:cubicBezTo>
                    <a:pt x="16565" y="6060"/>
                    <a:pt x="15958" y="5661"/>
                    <a:pt x="15285" y="5661"/>
                  </a:cubicBezTo>
                  <a:lnTo>
                    <a:pt x="10635" y="5661"/>
                  </a:lnTo>
                  <a:cubicBezTo>
                    <a:pt x="11109" y="4577"/>
                    <a:pt x="11323" y="3104"/>
                    <a:pt x="11323" y="2364"/>
                  </a:cubicBezTo>
                  <a:cubicBezTo>
                    <a:pt x="11320" y="1060"/>
                    <a:pt x="10263" y="3"/>
                    <a:pt x="89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" name="Google Shape;10534;p73">
              <a:extLst>
                <a:ext uri="{FF2B5EF4-FFF2-40B4-BE49-F238E27FC236}">
                  <a16:creationId xmlns:a16="http://schemas.microsoft.com/office/drawing/2014/main" id="{AE5CA25F-0E58-4003-9A8F-E9FBDF85589D}"/>
                </a:ext>
              </a:extLst>
            </p:cNvPr>
            <p:cNvSpPr/>
            <p:nvPr/>
          </p:nvSpPr>
          <p:spPr>
            <a:xfrm>
              <a:off x="3467650" y="238575"/>
              <a:ext cx="46525" cy="56650"/>
            </a:xfrm>
            <a:custGeom>
              <a:avLst/>
              <a:gdLst/>
              <a:ahLst/>
              <a:cxnLst/>
              <a:rect l="l" t="t" r="r" b="b"/>
              <a:pathLst>
                <a:path w="1861" h="2266" extrusionOk="0">
                  <a:moveTo>
                    <a:pt x="646" y="1"/>
                  </a:moveTo>
                  <a:cubicBezTo>
                    <a:pt x="561" y="1"/>
                    <a:pt x="475" y="20"/>
                    <a:pt x="393" y="61"/>
                  </a:cubicBezTo>
                  <a:cubicBezTo>
                    <a:pt x="112" y="199"/>
                    <a:pt x="0" y="541"/>
                    <a:pt x="139" y="821"/>
                  </a:cubicBezTo>
                  <a:lnTo>
                    <a:pt x="707" y="1954"/>
                  </a:lnTo>
                  <a:cubicBezTo>
                    <a:pt x="805" y="2150"/>
                    <a:pt x="1005" y="2265"/>
                    <a:pt x="1212" y="2265"/>
                  </a:cubicBezTo>
                  <a:cubicBezTo>
                    <a:pt x="1297" y="2265"/>
                    <a:pt x="1384" y="2246"/>
                    <a:pt x="1465" y="2204"/>
                  </a:cubicBezTo>
                  <a:cubicBezTo>
                    <a:pt x="1746" y="2065"/>
                    <a:pt x="1860" y="1727"/>
                    <a:pt x="1718" y="1446"/>
                  </a:cubicBezTo>
                  <a:lnTo>
                    <a:pt x="1154" y="314"/>
                  </a:lnTo>
                  <a:cubicBezTo>
                    <a:pt x="1053" y="115"/>
                    <a:pt x="854" y="1"/>
                    <a:pt x="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" name="Google Shape;10535;p73">
              <a:extLst>
                <a:ext uri="{FF2B5EF4-FFF2-40B4-BE49-F238E27FC236}">
                  <a16:creationId xmlns:a16="http://schemas.microsoft.com/office/drawing/2014/main" id="{2650C529-A460-41FF-8434-915FD7B8D71F}"/>
                </a:ext>
              </a:extLst>
            </p:cNvPr>
            <p:cNvSpPr/>
            <p:nvPr/>
          </p:nvSpPr>
          <p:spPr>
            <a:xfrm>
              <a:off x="3566675" y="238575"/>
              <a:ext cx="46525" cy="56675"/>
            </a:xfrm>
            <a:custGeom>
              <a:avLst/>
              <a:gdLst/>
              <a:ahLst/>
              <a:cxnLst/>
              <a:rect l="l" t="t" r="r" b="b"/>
              <a:pathLst>
                <a:path w="1861" h="2267" extrusionOk="0">
                  <a:moveTo>
                    <a:pt x="1215" y="1"/>
                  </a:moveTo>
                  <a:cubicBezTo>
                    <a:pt x="1007" y="1"/>
                    <a:pt x="808" y="115"/>
                    <a:pt x="707" y="314"/>
                  </a:cubicBezTo>
                  <a:lnTo>
                    <a:pt x="143" y="1446"/>
                  </a:lnTo>
                  <a:cubicBezTo>
                    <a:pt x="1" y="1727"/>
                    <a:pt x="116" y="2065"/>
                    <a:pt x="396" y="2207"/>
                  </a:cubicBezTo>
                  <a:cubicBezTo>
                    <a:pt x="477" y="2247"/>
                    <a:pt x="562" y="2266"/>
                    <a:pt x="646" y="2266"/>
                  </a:cubicBezTo>
                  <a:cubicBezTo>
                    <a:pt x="854" y="2266"/>
                    <a:pt x="1055" y="2151"/>
                    <a:pt x="1154" y="1954"/>
                  </a:cubicBezTo>
                  <a:lnTo>
                    <a:pt x="1722" y="821"/>
                  </a:lnTo>
                  <a:cubicBezTo>
                    <a:pt x="1861" y="541"/>
                    <a:pt x="1749" y="199"/>
                    <a:pt x="1468" y="61"/>
                  </a:cubicBezTo>
                  <a:cubicBezTo>
                    <a:pt x="1387" y="20"/>
                    <a:pt x="1300" y="1"/>
                    <a:pt x="1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" name="Google Shape;10536;p73">
              <a:extLst>
                <a:ext uri="{FF2B5EF4-FFF2-40B4-BE49-F238E27FC236}">
                  <a16:creationId xmlns:a16="http://schemas.microsoft.com/office/drawing/2014/main" id="{18A8E150-56C3-4966-A1BD-0FEA5DDF7B8A}"/>
                </a:ext>
              </a:extLst>
            </p:cNvPr>
            <p:cNvSpPr/>
            <p:nvPr/>
          </p:nvSpPr>
          <p:spPr>
            <a:xfrm>
              <a:off x="361122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" name="Google Shape;10537;p73">
              <a:extLst>
                <a:ext uri="{FF2B5EF4-FFF2-40B4-BE49-F238E27FC236}">
                  <a16:creationId xmlns:a16="http://schemas.microsoft.com/office/drawing/2014/main" id="{1FCB4BAF-9C13-44FE-B0C8-E78C619F44B9}"/>
                </a:ext>
              </a:extLst>
            </p:cNvPr>
            <p:cNvSpPr/>
            <p:nvPr/>
          </p:nvSpPr>
          <p:spPr>
            <a:xfrm>
              <a:off x="341307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9FA4C0A-0F75-4CC9-9D2F-015340F8C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872" y="1482274"/>
            <a:ext cx="4371975" cy="281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4298CA-BF23-47BD-96DC-2D43FD26E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5734" y="2392415"/>
            <a:ext cx="2456662" cy="2716016"/>
          </a:xfrm>
          <a:prstGeom prst="rect">
            <a:avLst/>
          </a:prstGeom>
        </p:spPr>
      </p:pic>
      <p:sp>
        <p:nvSpPr>
          <p:cNvPr id="35" name="TextBox 8">
            <a:extLst>
              <a:ext uri="{FF2B5EF4-FFF2-40B4-BE49-F238E27FC236}">
                <a16:creationId xmlns:a16="http://schemas.microsoft.com/office/drawing/2014/main" id="{2C681B34-FB73-484E-BC70-07075BF9F26E}"/>
              </a:ext>
            </a:extLst>
          </p:cNvPr>
          <p:cNvSpPr txBox="1"/>
          <p:nvPr/>
        </p:nvSpPr>
        <p:spPr>
          <a:xfrm>
            <a:off x="892793" y="1382192"/>
            <a:ext cx="27312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2000" b="1" dirty="0">
                <a:solidFill>
                  <a:srgbClr val="192E40"/>
                </a:solidFill>
                <a:latin typeface="Segoe UI Light" panose="020B0502040204020203" pitchFamily="34" charset="0"/>
                <a:ea typeface="Microsoft Sans Serif" panose="020B0604020202020204" pitchFamily="34" charset="0"/>
                <a:cs typeface="Segoe UI Light" panose="020B0502040204020203" pitchFamily="34" charset="0"/>
              </a:rPr>
              <a:t>מגיבים על מסמכים</a:t>
            </a:r>
            <a:endParaRPr lang="en-IL" sz="2000" b="1" dirty="0">
              <a:solidFill>
                <a:srgbClr val="192E40"/>
              </a:solidFill>
              <a:latin typeface="Segoe UI Light" panose="020B0502040204020203" pitchFamily="34" charset="0"/>
              <a:ea typeface="Microsoft Sans Serif" panose="020B06040202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Google Shape;10684;p73">
            <a:extLst>
              <a:ext uri="{FF2B5EF4-FFF2-40B4-BE49-F238E27FC236}">
                <a16:creationId xmlns:a16="http://schemas.microsoft.com/office/drawing/2014/main" id="{20A4937B-BDEF-455F-B4B6-51DEC6B20072}"/>
              </a:ext>
            </a:extLst>
          </p:cNvPr>
          <p:cNvSpPr/>
          <p:nvPr/>
        </p:nvSpPr>
        <p:spPr>
          <a:xfrm>
            <a:off x="953305" y="1412154"/>
            <a:ext cx="279052" cy="340186"/>
          </a:xfrm>
          <a:custGeom>
            <a:avLst/>
            <a:gdLst/>
            <a:ahLst/>
            <a:cxnLst/>
            <a:rect l="l" t="t" r="r" b="b"/>
            <a:pathLst>
              <a:path w="15853" h="19326" extrusionOk="0">
                <a:moveTo>
                  <a:pt x="9627" y="1133"/>
                </a:moveTo>
                <a:cubicBezTo>
                  <a:pt x="9938" y="1133"/>
                  <a:pt x="10191" y="1387"/>
                  <a:pt x="10191" y="1701"/>
                </a:cubicBezTo>
                <a:lnTo>
                  <a:pt x="10191" y="2265"/>
                </a:lnTo>
                <a:lnTo>
                  <a:pt x="1133" y="2265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0191" y="3398"/>
                </a:moveTo>
                <a:lnTo>
                  <a:pt x="10191" y="8063"/>
                </a:lnTo>
                <a:cubicBezTo>
                  <a:pt x="10009" y="7998"/>
                  <a:pt x="9817" y="7965"/>
                  <a:pt x="9625" y="7965"/>
                </a:cubicBezTo>
                <a:cubicBezTo>
                  <a:pt x="9434" y="7965"/>
                  <a:pt x="9242" y="7998"/>
                  <a:pt x="9059" y="8063"/>
                </a:cubicBezTo>
                <a:lnTo>
                  <a:pt x="9059" y="6230"/>
                </a:lnTo>
                <a:cubicBezTo>
                  <a:pt x="9059" y="5291"/>
                  <a:pt x="8298" y="4530"/>
                  <a:pt x="7362" y="4530"/>
                </a:cubicBezTo>
                <a:cubicBezTo>
                  <a:pt x="6423" y="4530"/>
                  <a:pt x="5662" y="5291"/>
                  <a:pt x="5662" y="6230"/>
                </a:cubicBezTo>
                <a:lnTo>
                  <a:pt x="5662" y="10285"/>
                </a:lnTo>
                <a:cubicBezTo>
                  <a:pt x="4346" y="10557"/>
                  <a:pt x="3401" y="11716"/>
                  <a:pt x="3398" y="13060"/>
                </a:cubicBezTo>
                <a:lnTo>
                  <a:pt x="3398" y="14231"/>
                </a:lnTo>
                <a:cubicBezTo>
                  <a:pt x="3398" y="14419"/>
                  <a:pt x="3404" y="14609"/>
                  <a:pt x="3413" y="14796"/>
                </a:cubicBezTo>
                <a:lnTo>
                  <a:pt x="1133" y="14796"/>
                </a:lnTo>
                <a:lnTo>
                  <a:pt x="1133" y="3398"/>
                </a:lnTo>
                <a:close/>
                <a:moveTo>
                  <a:pt x="3543" y="15928"/>
                </a:moveTo>
                <a:cubicBezTo>
                  <a:pt x="3606" y="16312"/>
                  <a:pt x="3694" y="16689"/>
                  <a:pt x="3802" y="17061"/>
                </a:cubicBezTo>
                <a:lnTo>
                  <a:pt x="1701" y="17061"/>
                </a:lnTo>
                <a:cubicBezTo>
                  <a:pt x="1387" y="17061"/>
                  <a:pt x="1133" y="16807"/>
                  <a:pt x="1133" y="16496"/>
                </a:cubicBezTo>
                <a:lnTo>
                  <a:pt x="1133" y="15928"/>
                </a:lnTo>
                <a:close/>
                <a:moveTo>
                  <a:pt x="7362" y="5662"/>
                </a:moveTo>
                <a:cubicBezTo>
                  <a:pt x="7673" y="5662"/>
                  <a:pt x="7927" y="5916"/>
                  <a:pt x="7927" y="6230"/>
                </a:cubicBezTo>
                <a:lnTo>
                  <a:pt x="7927" y="11928"/>
                </a:lnTo>
                <a:cubicBezTo>
                  <a:pt x="7927" y="12242"/>
                  <a:pt x="8181" y="12492"/>
                  <a:pt x="8495" y="12492"/>
                </a:cubicBezTo>
                <a:cubicBezTo>
                  <a:pt x="8806" y="12492"/>
                  <a:pt x="9059" y="12242"/>
                  <a:pt x="9059" y="11928"/>
                </a:cubicBezTo>
                <a:lnTo>
                  <a:pt x="9059" y="9663"/>
                </a:lnTo>
                <a:cubicBezTo>
                  <a:pt x="9059" y="9349"/>
                  <a:pt x="9313" y="9098"/>
                  <a:pt x="9627" y="9098"/>
                </a:cubicBezTo>
                <a:cubicBezTo>
                  <a:pt x="9938" y="9098"/>
                  <a:pt x="10191" y="9349"/>
                  <a:pt x="10191" y="9663"/>
                </a:cubicBezTo>
                <a:lnTo>
                  <a:pt x="10191" y="11928"/>
                </a:lnTo>
                <a:cubicBezTo>
                  <a:pt x="10191" y="12242"/>
                  <a:pt x="10445" y="12492"/>
                  <a:pt x="10759" y="12492"/>
                </a:cubicBezTo>
                <a:cubicBezTo>
                  <a:pt x="11070" y="12492"/>
                  <a:pt x="11324" y="12242"/>
                  <a:pt x="11324" y="11928"/>
                </a:cubicBezTo>
                <a:lnTo>
                  <a:pt x="11324" y="10795"/>
                </a:lnTo>
                <a:cubicBezTo>
                  <a:pt x="11324" y="10481"/>
                  <a:pt x="11577" y="10231"/>
                  <a:pt x="11891" y="10231"/>
                </a:cubicBezTo>
                <a:cubicBezTo>
                  <a:pt x="12202" y="10231"/>
                  <a:pt x="12456" y="10481"/>
                  <a:pt x="12456" y="10795"/>
                </a:cubicBezTo>
                <a:lnTo>
                  <a:pt x="12456" y="13060"/>
                </a:lnTo>
                <a:cubicBezTo>
                  <a:pt x="12456" y="13374"/>
                  <a:pt x="12710" y="13625"/>
                  <a:pt x="13024" y="13625"/>
                </a:cubicBezTo>
                <a:cubicBezTo>
                  <a:pt x="13335" y="13625"/>
                  <a:pt x="13588" y="13374"/>
                  <a:pt x="13588" y="13060"/>
                </a:cubicBezTo>
                <a:lnTo>
                  <a:pt x="13588" y="11928"/>
                </a:lnTo>
                <a:cubicBezTo>
                  <a:pt x="13588" y="11614"/>
                  <a:pt x="13842" y="11363"/>
                  <a:pt x="14156" y="11363"/>
                </a:cubicBezTo>
                <a:cubicBezTo>
                  <a:pt x="14467" y="11363"/>
                  <a:pt x="14721" y="11614"/>
                  <a:pt x="14721" y="11928"/>
                </a:cubicBezTo>
                <a:lnTo>
                  <a:pt x="14721" y="14231"/>
                </a:lnTo>
                <a:cubicBezTo>
                  <a:pt x="14718" y="15602"/>
                  <a:pt x="14407" y="16958"/>
                  <a:pt x="13806" y="18193"/>
                </a:cubicBezTo>
                <a:lnTo>
                  <a:pt x="5448" y="18193"/>
                </a:lnTo>
                <a:cubicBezTo>
                  <a:pt x="4844" y="16958"/>
                  <a:pt x="4533" y="15602"/>
                  <a:pt x="4530" y="14231"/>
                </a:cubicBezTo>
                <a:lnTo>
                  <a:pt x="4530" y="13060"/>
                </a:lnTo>
                <a:cubicBezTo>
                  <a:pt x="4530" y="12341"/>
                  <a:pt x="4983" y="11698"/>
                  <a:pt x="5662" y="11460"/>
                </a:cubicBezTo>
                <a:lnTo>
                  <a:pt x="5662" y="14231"/>
                </a:lnTo>
                <a:cubicBezTo>
                  <a:pt x="5662" y="14542"/>
                  <a:pt x="5916" y="14796"/>
                  <a:pt x="6230" y="14796"/>
                </a:cubicBezTo>
                <a:cubicBezTo>
                  <a:pt x="6541" y="14796"/>
                  <a:pt x="6795" y="14542"/>
                  <a:pt x="6795" y="14231"/>
                </a:cubicBezTo>
                <a:lnTo>
                  <a:pt x="6795" y="6230"/>
                </a:lnTo>
                <a:cubicBezTo>
                  <a:pt x="6795" y="5916"/>
                  <a:pt x="7048" y="5662"/>
                  <a:pt x="7362" y="5662"/>
                </a:cubicBez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6496"/>
                </a:lnTo>
                <a:cubicBezTo>
                  <a:pt x="1" y="17432"/>
                  <a:pt x="762" y="18193"/>
                  <a:pt x="1701" y="18193"/>
                </a:cubicBezTo>
                <a:lnTo>
                  <a:pt x="4204" y="18193"/>
                </a:lnTo>
                <a:cubicBezTo>
                  <a:pt x="4285" y="18389"/>
                  <a:pt x="4376" y="18582"/>
                  <a:pt x="4470" y="18773"/>
                </a:cubicBezTo>
                <a:lnTo>
                  <a:pt x="4590" y="19011"/>
                </a:lnTo>
                <a:cubicBezTo>
                  <a:pt x="4687" y="19204"/>
                  <a:pt x="4880" y="19325"/>
                  <a:pt x="5098" y="19325"/>
                </a:cubicBezTo>
                <a:lnTo>
                  <a:pt x="14156" y="19325"/>
                </a:lnTo>
                <a:cubicBezTo>
                  <a:pt x="14370" y="19325"/>
                  <a:pt x="14564" y="19204"/>
                  <a:pt x="14660" y="19011"/>
                </a:cubicBezTo>
                <a:lnTo>
                  <a:pt x="14781" y="18773"/>
                </a:lnTo>
                <a:cubicBezTo>
                  <a:pt x="15485" y="17363"/>
                  <a:pt x="15850" y="15808"/>
                  <a:pt x="15853" y="14231"/>
                </a:cubicBezTo>
                <a:lnTo>
                  <a:pt x="15853" y="11928"/>
                </a:lnTo>
                <a:cubicBezTo>
                  <a:pt x="15853" y="10953"/>
                  <a:pt x="15054" y="10228"/>
                  <a:pt x="14155" y="10228"/>
                </a:cubicBezTo>
                <a:cubicBezTo>
                  <a:pt x="13949" y="10228"/>
                  <a:pt x="13737" y="10266"/>
                  <a:pt x="13528" y="10348"/>
                </a:cubicBezTo>
                <a:cubicBezTo>
                  <a:pt x="13326" y="9609"/>
                  <a:pt x="12655" y="9098"/>
                  <a:pt x="11891" y="9098"/>
                </a:cubicBezTo>
                <a:cubicBezTo>
                  <a:pt x="11883" y="9098"/>
                  <a:pt x="11875" y="9098"/>
                  <a:pt x="11867" y="9098"/>
                </a:cubicBezTo>
                <a:cubicBezTo>
                  <a:pt x="11682" y="9098"/>
                  <a:pt x="11497" y="9131"/>
                  <a:pt x="11324" y="9195"/>
                </a:cubicBezTo>
                <a:lnTo>
                  <a:pt x="11324" y="1701"/>
                </a:lnTo>
                <a:cubicBezTo>
                  <a:pt x="11324" y="762"/>
                  <a:pt x="10563" y="1"/>
                  <a:pt x="9627" y="1"/>
                </a:cubicBezTo>
                <a:close/>
              </a:path>
            </a:pathLst>
          </a:custGeom>
          <a:solidFill>
            <a:srgbClr val="192E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pic>
        <p:nvPicPr>
          <p:cNvPr id="39" name="Picture 5">
            <a:extLst>
              <a:ext uri="{FF2B5EF4-FFF2-40B4-BE49-F238E27FC236}">
                <a16:creationId xmlns:a16="http://schemas.microsoft.com/office/drawing/2014/main" id="{130FBBDE-87F1-48DD-9AB1-9CFC84E8CA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93" y="1981967"/>
            <a:ext cx="4345512" cy="26148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7BE060-54C6-441D-A1AE-A616D6F23D95}"/>
              </a:ext>
            </a:extLst>
          </p:cNvPr>
          <p:cNvSpPr txBox="1"/>
          <p:nvPr/>
        </p:nvSpPr>
        <p:spPr>
          <a:xfrm>
            <a:off x="6100763" y="1673099"/>
            <a:ext cx="3200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0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ארכיטקטורת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0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המוצר</a:t>
            </a:r>
            <a:endParaRPr lang="en-US" sz="40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4FCEB0-827A-4683-9E5D-D12AD4552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952" y="-120823"/>
            <a:ext cx="1593054" cy="798499"/>
          </a:xfrm>
          <a:prstGeom prst="rect">
            <a:avLst/>
          </a:prstGeom>
        </p:spPr>
      </p:pic>
      <p:sp>
        <p:nvSpPr>
          <p:cNvPr id="28" name="Google Shape;211;p33">
            <a:extLst>
              <a:ext uri="{FF2B5EF4-FFF2-40B4-BE49-F238E27FC236}">
                <a16:creationId xmlns:a16="http://schemas.microsoft.com/office/drawing/2014/main" id="{7C6A23A8-31A0-4983-AEE3-9A80CAD8317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760985" y="1054859"/>
            <a:ext cx="2426324" cy="5190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Server Side </a:t>
            </a:r>
            <a:endParaRPr b="1" dirty="0"/>
          </a:p>
        </p:txBody>
      </p:sp>
      <p:sp>
        <p:nvSpPr>
          <p:cNvPr id="29" name="Google Shape;211;p33">
            <a:extLst>
              <a:ext uri="{FF2B5EF4-FFF2-40B4-BE49-F238E27FC236}">
                <a16:creationId xmlns:a16="http://schemas.microsoft.com/office/drawing/2014/main" id="{2D00A40F-D85D-41B0-A1BD-58165D2831A6}"/>
              </a:ext>
            </a:extLst>
          </p:cNvPr>
          <p:cNvSpPr txBox="1">
            <a:spLocks/>
          </p:cNvSpPr>
          <p:nvPr/>
        </p:nvSpPr>
        <p:spPr>
          <a:xfrm>
            <a:off x="1051652" y="1438001"/>
            <a:ext cx="3482420" cy="549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1270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"/>
              <a:buNone/>
              <a:defRPr sz="20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indent="0" algn="ctr"/>
            <a:r>
              <a:rPr lang="en-US" sz="1500" dirty="0"/>
              <a:t>Python, Django (backend framework)</a:t>
            </a:r>
          </a:p>
        </p:txBody>
      </p:sp>
      <p:grpSp>
        <p:nvGrpSpPr>
          <p:cNvPr id="35" name="Google Shape;2387;p67">
            <a:extLst>
              <a:ext uri="{FF2B5EF4-FFF2-40B4-BE49-F238E27FC236}">
                <a16:creationId xmlns:a16="http://schemas.microsoft.com/office/drawing/2014/main" id="{28F6AC0B-B372-4F3E-B4FB-A551475692C8}"/>
              </a:ext>
            </a:extLst>
          </p:cNvPr>
          <p:cNvGrpSpPr/>
          <p:nvPr/>
        </p:nvGrpSpPr>
        <p:grpSpPr>
          <a:xfrm>
            <a:off x="1508360" y="1127982"/>
            <a:ext cx="2476736" cy="343073"/>
            <a:chOff x="4411970" y="2468674"/>
            <a:chExt cx="747317" cy="167425"/>
          </a:xfrm>
        </p:grpSpPr>
        <p:sp>
          <p:nvSpPr>
            <p:cNvPr id="36" name="Google Shape;2388;p67">
              <a:extLst>
                <a:ext uri="{FF2B5EF4-FFF2-40B4-BE49-F238E27FC236}">
                  <a16:creationId xmlns:a16="http://schemas.microsoft.com/office/drawing/2014/main" id="{9F5F62B8-5F90-44C0-9B78-F4FB497AF33D}"/>
                </a:ext>
              </a:extLst>
            </p:cNvPr>
            <p:cNvSpPr/>
            <p:nvPr/>
          </p:nvSpPr>
          <p:spPr>
            <a:xfrm>
              <a:off x="4411970" y="2468674"/>
              <a:ext cx="216235" cy="167425"/>
            </a:xfrm>
            <a:custGeom>
              <a:avLst/>
              <a:gdLst/>
              <a:ahLst/>
              <a:cxnLst/>
              <a:rect l="l" t="t" r="r" b="b"/>
              <a:pathLst>
                <a:path w="4789" h="3708" extrusionOk="0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389;p67">
              <a:extLst>
                <a:ext uri="{FF2B5EF4-FFF2-40B4-BE49-F238E27FC236}">
                  <a16:creationId xmlns:a16="http://schemas.microsoft.com/office/drawing/2014/main" id="{3BA897B9-9D18-4959-911F-4227B0EA6237}"/>
                </a:ext>
              </a:extLst>
            </p:cNvPr>
            <p:cNvSpPr/>
            <p:nvPr/>
          </p:nvSpPr>
          <p:spPr>
            <a:xfrm>
              <a:off x="4564629" y="2468674"/>
              <a:ext cx="594658" cy="167425"/>
            </a:xfrm>
            <a:custGeom>
              <a:avLst/>
              <a:gdLst/>
              <a:ahLst/>
              <a:cxnLst/>
              <a:rect l="l" t="t" r="r" b="b"/>
              <a:pathLst>
                <a:path w="13170" h="3708" extrusionOk="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2387;p67">
            <a:extLst>
              <a:ext uri="{FF2B5EF4-FFF2-40B4-BE49-F238E27FC236}">
                <a16:creationId xmlns:a16="http://schemas.microsoft.com/office/drawing/2014/main" id="{7F6AA7E3-D1BF-49B6-951F-BAD3CC879951}"/>
              </a:ext>
            </a:extLst>
          </p:cNvPr>
          <p:cNvGrpSpPr/>
          <p:nvPr/>
        </p:nvGrpSpPr>
        <p:grpSpPr>
          <a:xfrm>
            <a:off x="1508360" y="2248032"/>
            <a:ext cx="2476736" cy="343073"/>
            <a:chOff x="4411970" y="2468674"/>
            <a:chExt cx="747317" cy="167425"/>
          </a:xfrm>
        </p:grpSpPr>
        <p:sp>
          <p:nvSpPr>
            <p:cNvPr id="39" name="Google Shape;2388;p67">
              <a:extLst>
                <a:ext uri="{FF2B5EF4-FFF2-40B4-BE49-F238E27FC236}">
                  <a16:creationId xmlns:a16="http://schemas.microsoft.com/office/drawing/2014/main" id="{DA45DF48-7A1B-4E9F-B780-656B3F154C19}"/>
                </a:ext>
              </a:extLst>
            </p:cNvPr>
            <p:cNvSpPr/>
            <p:nvPr/>
          </p:nvSpPr>
          <p:spPr>
            <a:xfrm>
              <a:off x="4411970" y="2468674"/>
              <a:ext cx="216235" cy="167425"/>
            </a:xfrm>
            <a:custGeom>
              <a:avLst/>
              <a:gdLst/>
              <a:ahLst/>
              <a:cxnLst/>
              <a:rect l="l" t="t" r="r" b="b"/>
              <a:pathLst>
                <a:path w="4789" h="3708" extrusionOk="0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89;p67">
              <a:extLst>
                <a:ext uri="{FF2B5EF4-FFF2-40B4-BE49-F238E27FC236}">
                  <a16:creationId xmlns:a16="http://schemas.microsoft.com/office/drawing/2014/main" id="{014D8FA2-A551-4E2F-8710-683177B7FF6C}"/>
                </a:ext>
              </a:extLst>
            </p:cNvPr>
            <p:cNvSpPr/>
            <p:nvPr/>
          </p:nvSpPr>
          <p:spPr>
            <a:xfrm>
              <a:off x="4564629" y="2468674"/>
              <a:ext cx="594658" cy="167425"/>
            </a:xfrm>
            <a:custGeom>
              <a:avLst/>
              <a:gdLst/>
              <a:ahLst/>
              <a:cxnLst/>
              <a:rect l="l" t="t" r="r" b="b"/>
              <a:pathLst>
                <a:path w="13170" h="3708" extrusionOk="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2387;p67">
            <a:extLst>
              <a:ext uri="{FF2B5EF4-FFF2-40B4-BE49-F238E27FC236}">
                <a16:creationId xmlns:a16="http://schemas.microsoft.com/office/drawing/2014/main" id="{6D4EB5E3-074D-4393-B242-43915339CA45}"/>
              </a:ext>
            </a:extLst>
          </p:cNvPr>
          <p:cNvGrpSpPr/>
          <p:nvPr/>
        </p:nvGrpSpPr>
        <p:grpSpPr>
          <a:xfrm>
            <a:off x="1508360" y="3353198"/>
            <a:ext cx="2476736" cy="343073"/>
            <a:chOff x="4411970" y="2468674"/>
            <a:chExt cx="747317" cy="167425"/>
          </a:xfrm>
        </p:grpSpPr>
        <p:sp>
          <p:nvSpPr>
            <p:cNvPr id="42" name="Google Shape;2388;p67">
              <a:extLst>
                <a:ext uri="{FF2B5EF4-FFF2-40B4-BE49-F238E27FC236}">
                  <a16:creationId xmlns:a16="http://schemas.microsoft.com/office/drawing/2014/main" id="{86CDB1B6-F998-4AFA-B9DB-372471AF01C9}"/>
                </a:ext>
              </a:extLst>
            </p:cNvPr>
            <p:cNvSpPr/>
            <p:nvPr/>
          </p:nvSpPr>
          <p:spPr>
            <a:xfrm>
              <a:off x="4411970" y="2468674"/>
              <a:ext cx="216235" cy="167425"/>
            </a:xfrm>
            <a:custGeom>
              <a:avLst/>
              <a:gdLst/>
              <a:ahLst/>
              <a:cxnLst/>
              <a:rect l="l" t="t" r="r" b="b"/>
              <a:pathLst>
                <a:path w="4789" h="3708" extrusionOk="0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389;p67">
              <a:extLst>
                <a:ext uri="{FF2B5EF4-FFF2-40B4-BE49-F238E27FC236}">
                  <a16:creationId xmlns:a16="http://schemas.microsoft.com/office/drawing/2014/main" id="{E9BAD9F9-E63E-4198-9637-54D331DEB74A}"/>
                </a:ext>
              </a:extLst>
            </p:cNvPr>
            <p:cNvSpPr/>
            <p:nvPr/>
          </p:nvSpPr>
          <p:spPr>
            <a:xfrm>
              <a:off x="4564629" y="2468674"/>
              <a:ext cx="594658" cy="167425"/>
            </a:xfrm>
            <a:custGeom>
              <a:avLst/>
              <a:gdLst/>
              <a:ahLst/>
              <a:cxnLst/>
              <a:rect l="l" t="t" r="r" b="b"/>
              <a:pathLst>
                <a:path w="13170" h="3708" extrusionOk="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211;p33">
            <a:extLst>
              <a:ext uri="{FF2B5EF4-FFF2-40B4-BE49-F238E27FC236}">
                <a16:creationId xmlns:a16="http://schemas.microsoft.com/office/drawing/2014/main" id="{65F57D5C-10EE-4205-8ED0-3FAC7DC88130}"/>
              </a:ext>
            </a:extLst>
          </p:cNvPr>
          <p:cNvSpPr txBox="1">
            <a:spLocks/>
          </p:cNvSpPr>
          <p:nvPr/>
        </p:nvSpPr>
        <p:spPr>
          <a:xfrm>
            <a:off x="1710977" y="2160025"/>
            <a:ext cx="2426324" cy="51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1270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"/>
              <a:buNone/>
              <a:defRPr sz="20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indent="0" algn="ctr"/>
            <a:r>
              <a:rPr lang="en-US" b="1" dirty="0"/>
              <a:t>Client Side </a:t>
            </a:r>
          </a:p>
        </p:txBody>
      </p:sp>
      <p:sp>
        <p:nvSpPr>
          <p:cNvPr id="48" name="Google Shape;211;p33">
            <a:extLst>
              <a:ext uri="{FF2B5EF4-FFF2-40B4-BE49-F238E27FC236}">
                <a16:creationId xmlns:a16="http://schemas.microsoft.com/office/drawing/2014/main" id="{530766BF-CA95-46AA-BD03-B76BAC2F7C98}"/>
              </a:ext>
            </a:extLst>
          </p:cNvPr>
          <p:cNvSpPr txBox="1">
            <a:spLocks/>
          </p:cNvSpPr>
          <p:nvPr/>
        </p:nvSpPr>
        <p:spPr>
          <a:xfrm>
            <a:off x="1673504" y="3265191"/>
            <a:ext cx="2426324" cy="51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1270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"/>
              <a:buNone/>
              <a:defRPr sz="20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indent="0" algn="ctr"/>
            <a:r>
              <a:rPr lang="en-US" b="1" dirty="0"/>
              <a:t>Database</a:t>
            </a:r>
          </a:p>
        </p:txBody>
      </p:sp>
      <p:sp>
        <p:nvSpPr>
          <p:cNvPr id="50" name="Google Shape;211;p33">
            <a:extLst>
              <a:ext uri="{FF2B5EF4-FFF2-40B4-BE49-F238E27FC236}">
                <a16:creationId xmlns:a16="http://schemas.microsoft.com/office/drawing/2014/main" id="{9F6924AD-A751-4637-9BB2-AB22C4D12BC8}"/>
              </a:ext>
            </a:extLst>
          </p:cNvPr>
          <p:cNvSpPr txBox="1">
            <a:spLocks/>
          </p:cNvSpPr>
          <p:nvPr/>
        </p:nvSpPr>
        <p:spPr>
          <a:xfrm>
            <a:off x="459869" y="2583603"/>
            <a:ext cx="4665987" cy="549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1270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"/>
              <a:buNone/>
              <a:defRPr sz="20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indent="0" algn="ctr"/>
            <a:r>
              <a:rPr lang="en-US" sz="1500" dirty="0"/>
              <a:t>HTML, CSS, JavaScript, Vue (frontend framework)</a:t>
            </a:r>
          </a:p>
        </p:txBody>
      </p:sp>
      <p:sp>
        <p:nvSpPr>
          <p:cNvPr id="51" name="Google Shape;211;p33">
            <a:extLst>
              <a:ext uri="{FF2B5EF4-FFF2-40B4-BE49-F238E27FC236}">
                <a16:creationId xmlns:a16="http://schemas.microsoft.com/office/drawing/2014/main" id="{F4DD9A21-181B-4AB0-A6F9-F9071137D9EF}"/>
              </a:ext>
            </a:extLst>
          </p:cNvPr>
          <p:cNvSpPr txBox="1">
            <a:spLocks/>
          </p:cNvSpPr>
          <p:nvPr/>
        </p:nvSpPr>
        <p:spPr>
          <a:xfrm>
            <a:off x="1145456" y="3708244"/>
            <a:ext cx="3482420" cy="549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1270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ncode Sans Semi Condensed"/>
              <a:buNone/>
              <a:defRPr sz="20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Encode Sans Semi Condensed"/>
              <a:buNone/>
              <a:defRPr sz="1400" b="0" i="0" u="none" strike="noStrike" cap="none">
                <a:solidFill>
                  <a:schemeClr val="dk2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pPr indent="0" algn="ctr"/>
            <a:r>
              <a:rPr lang="en-US" sz="1400" b="0" i="0" dirty="0">
                <a:solidFill>
                  <a:srgbClr val="2F2E2E"/>
                </a:solidFill>
                <a:effectLst/>
                <a:latin typeface="verdana" panose="020B0604030504040204" pitchFamily="34" charset="0"/>
              </a:rPr>
              <a:t>SQLite/MySQL</a:t>
            </a:r>
            <a:endParaRPr lang="en-US" sz="1500" dirty="0"/>
          </a:p>
        </p:txBody>
      </p:sp>
      <p:sp>
        <p:nvSpPr>
          <p:cNvPr id="19" name="Google Shape;206;p32">
            <a:extLst>
              <a:ext uri="{FF2B5EF4-FFF2-40B4-BE49-F238E27FC236}">
                <a16:creationId xmlns:a16="http://schemas.microsoft.com/office/drawing/2014/main" id="{633818DD-5D52-49D9-BA2D-0F8BA3BB05ED}"/>
              </a:ext>
            </a:extLst>
          </p:cNvPr>
          <p:cNvSpPr/>
          <p:nvPr/>
        </p:nvSpPr>
        <p:spPr>
          <a:xfrm rot="5400000">
            <a:off x="3953075" y="2410662"/>
            <a:ext cx="3045000" cy="148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60"/>
          <p:cNvSpPr txBox="1">
            <a:spLocks noGrp="1"/>
          </p:cNvSpPr>
          <p:nvPr>
            <p:ph type="ctrTitle"/>
          </p:nvPr>
        </p:nvSpPr>
        <p:spPr>
          <a:xfrm>
            <a:off x="564777" y="253495"/>
            <a:ext cx="7300541" cy="1953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Join now and start sharing at </a:t>
            </a:r>
            <a:r>
              <a:rPr lang="en-US" sz="4000" u="sng" dirty="0">
                <a:hlinkClick r:id="rId3"/>
              </a:rPr>
              <a:t>www.classbook.site  </a:t>
            </a:r>
            <a:endParaRPr sz="4000" u="sng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0C9EE1D-E3BA-4DBB-9371-840051E3B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859" y="2909774"/>
            <a:ext cx="2996483" cy="1501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ern Annual Report by Slidesgo">
  <a:themeElements>
    <a:clrScheme name="Simple Light">
      <a:dk1>
        <a:srgbClr val="192E40"/>
      </a:dk1>
      <a:lt1>
        <a:srgbClr val="FCFCFC"/>
      </a:lt1>
      <a:dk2>
        <a:srgbClr val="192E40"/>
      </a:dk2>
      <a:lt2>
        <a:srgbClr val="EBF3F8"/>
      </a:lt2>
      <a:accent1>
        <a:srgbClr val="192E40"/>
      </a:accent1>
      <a:accent2>
        <a:srgbClr val="FFC479"/>
      </a:accent2>
      <a:accent3>
        <a:srgbClr val="FF9179"/>
      </a:accent3>
      <a:accent4>
        <a:srgbClr val="192E40"/>
      </a:accent4>
      <a:accent5>
        <a:srgbClr val="CBD9E2"/>
      </a:accent5>
      <a:accent6>
        <a:srgbClr val="FFC479"/>
      </a:accent6>
      <a:hlink>
        <a:srgbClr val="192E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190</Words>
  <Application>Microsoft Office PowerPoint</Application>
  <PresentationFormat>‫הצגה על המסך (16:9)</PresentationFormat>
  <Paragraphs>34</Paragraphs>
  <Slides>5</Slides>
  <Notes>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11" baseType="lpstr">
      <vt:lpstr>Encode Sans Semi Condensed</vt:lpstr>
      <vt:lpstr>Arial</vt:lpstr>
      <vt:lpstr>Muli</vt:lpstr>
      <vt:lpstr>Segoe UI Light</vt:lpstr>
      <vt:lpstr>verdana</vt:lpstr>
      <vt:lpstr>Modern Annual Report by Slidesgo</vt:lpstr>
      <vt:lpstr>מצגת של PowerPoint‏</vt:lpstr>
      <vt:lpstr>מגיבים</vt:lpstr>
      <vt:lpstr>מצגת של PowerPoint‏</vt:lpstr>
      <vt:lpstr>מצגת של PowerPoint‏</vt:lpstr>
      <vt:lpstr>Join now and start sharing at www.classbook.site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Annual Report</dc:title>
  <dc:creator>Leon Rabinovich</dc:creator>
  <cp:lastModifiedBy>Leon Rabinovich</cp:lastModifiedBy>
  <cp:revision>136</cp:revision>
  <dcterms:modified xsi:type="dcterms:W3CDTF">2021-09-04T09:16:13Z</dcterms:modified>
</cp:coreProperties>
</file>