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24"/>
  </p:notesMasterIdLst>
  <p:sldIdLst>
    <p:sldId id="256" r:id="rId2"/>
    <p:sldId id="313" r:id="rId3"/>
    <p:sldId id="259" r:id="rId4"/>
    <p:sldId id="260" r:id="rId5"/>
    <p:sldId id="296" r:id="rId6"/>
    <p:sldId id="303" r:id="rId7"/>
    <p:sldId id="262" r:id="rId8"/>
    <p:sldId id="317" r:id="rId9"/>
    <p:sldId id="298" r:id="rId10"/>
    <p:sldId id="263" r:id="rId11"/>
    <p:sldId id="304" r:id="rId12"/>
    <p:sldId id="299" r:id="rId13"/>
    <p:sldId id="302" r:id="rId14"/>
    <p:sldId id="319" r:id="rId15"/>
    <p:sldId id="305" r:id="rId16"/>
    <p:sldId id="320" r:id="rId17"/>
    <p:sldId id="314" r:id="rId18"/>
    <p:sldId id="306" r:id="rId19"/>
    <p:sldId id="321" r:id="rId20"/>
    <p:sldId id="308" r:id="rId21"/>
    <p:sldId id="315" r:id="rId22"/>
    <p:sldId id="316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150"/>
    <a:srgbClr val="ECE7F7"/>
    <a:srgbClr val="D4D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9F0996-ADC8-4AD7-91D6-A41AB3BC2802}">
  <a:tblStyle styleId="{879F0996-ADC8-4AD7-91D6-A41AB3BC28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9C99098-B0F0-4FC4-BA33-331B45D2104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02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3043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5:34:14.525"/>
    </inkml:context>
    <inkml:brush xml:id="br0">
      <inkml:brushProperty name="width" value="0.035" units="cm"/>
      <inkml:brushProperty name="height" value="0.035" units="cm"/>
      <inkml:brushProperty name="color" value="#01DBFF"/>
    </inkml:brush>
  </inkml:definitions>
  <inkml:trace contextRef="#ctx0" brushRef="#br0">35 118 24575,'-1'0'0,"0"1"0,0-1 0,0 1 0,0-1 0,0 1 0,0 0 0,0 0 0,0 0 0,0-1 0,0 1 0,0 0 0,0 0 0,1 0 0,-1 0 0,0 0 0,1 0 0,-1 1 0,1-1 0,-1 0 0,1 0 0,-1 0 0,1 1 0,0 1 0,-8 30 0,2 30 0,4-39 0,1-20 0,1-7 0,2-13 0,0 0 0,7-26 0,0-7 0,-17 170 0,10-130 0,0 1 0,0 0 0,1-1 0,0 1 0,1 1 0,5-10 0,12-29 0,-18 36 0,0 1 0,2 0 0,-1 0 0,1 0 0,7-11 0,-11 21 0,-1-1 0,1 0 0,-1 0 0,0 1 0,1-1 0,-1 0 0,0 1 0,1-1 0,-1 0 0,0 1 0,1-1 0,-1 0 0,0 1 0,0-1 0,1 1 0,-1-1 0,0 0 0,0 1 0,0-1 0,1 1 0,-1-1 0,0 1 0,0-1 0,0 1 0,0-1 0,0 1 0,0-1 0,0 1 0,0-1 0,0 1 0,0-1 0,-1 0 0,1 2 0,1 21 0,-1-13 0,0 1 0,-1 0 0,0-1 0,-1 1 0,-1-1 0,1 1 0,-6 10 0,6-19 0,0-7 0,0-20 0,5-35 0,3 116 0,-5-38 0,-1-13 0,0 1 0,0 0 0,0-1 0,0 1 0,-1-1 0,0 1 0,-2 8 0,-1-70 0,4 52 0,0 0 0,0 1 0,-1-1 0,0 0 0,1 1 0,-1-1 0,-1 1 0,1-1 0,-2-3 0,1 10 0,0 0 0,0-1 0,0 1 0,1 0 0,-1 0 0,1 0 0,0 0 0,-2 6 0,-37 132 0,134-268 0,-93 126 0,-1 0 0,1 0 0,0 0 0,-1 0 0,1 0 0,0 0 0,0 0 0,0 0 0,0 0 0,0 0 0,0 1 0,0-1 0,0 0 0,0 1 0,0-1 0,0 1 0,0-1 0,1 1 0,-1-1 0,0 1 0,0 0 0,1 0 0,-1-1 0,0 1 0,0 0 0,1 0 0,-1 0 0,0 1 0,3-1 0,-3 2 0,1-1 0,0 1 0,-1 0 0,1-1 0,-1 1 0,0 0 0,1 0 0,-1 0 0,0 0 0,0 0 0,0 0 0,0 0 0,-1 1 0,1-1 0,0 5 0,-1-7 0,0 0 0,0 1 0,0-1 0,0 1 0,0-1 0,0 1 0,0-1 0,0 1 0,0-1 0,0 1 0,0-1 0,0 0 0,0 1 0,0-1 0,1 1 0,-1-1 0,0 1 0,0-1 0,1 0 0,-1 1 0,0-1 0,0 0 0,1 1 0,-1-1 0,0 0 0,1 1 0,-1-1 0,1 0 0,-1 0 0,0 1 0,1-1 0,-1 0 0,1 0 0,-1 0 0,0 1 0,1-1 0,-1 0 0,1 0 0,-1 0 0,1 0 0,-1 0 0,1 0 0,12-19 0,5-35 0,-16 47 0,-1 5 0,0 0 0,0 0 0,0-1 0,0 1 0,0-1 0,-1 1 0,1 0 0,-1-1 0,0 1 0,0-1 0,0 1 0,0-1 0,0 1 0,-1-5 0,0 7 0,1 0 0,-1 0 0,0 0 0,0 0 0,1 0 0,-1 0 0,0 0 0,1 0 0,-1 0 0,0 1 0,1-1 0,-1 0 0,1 1 0,-1-1 0,0 0 0,1 1 0,-1-1 0,1 1 0,-1-1 0,1 0 0,-1 1 0,1 0 0,-1-1 0,1 1 0,0-1 0,-1 1 0,1-1 0,0 1 0,-1 0 0,1-1 0,0 1 0,0 0 0,0-1 0,-1 2 0,-6 23 0,8 7 0,0-21 0,-3-12 0,-3-11 0,-2-1 0,1 1 0,-2 0 0,1 0 0,-2 1 0,0 0 0,-17-16 0,21 21 0,-1 1 0,1 0 0,-1 1 0,0-1 0,0 1 0,0 1 0,0-1 0,-1 1 0,0 0 0,-7-3 0,13 6 0,1 0 0,-1 0 0,0 0 0,1 0 0,-1 0 0,1 0 0,-1 0 0,1 0 0,-1 0 0,0 0 0,1 0 0,-1 0 0,1 1 0,-1-1 0,1 0 0,-1 0 0,1 1 0,-1-1 0,1 0 0,-1 0 0,1 1 0,-1-1 0,1 1 0,-1-1 0,1 0 0,0 1 0,-1-1 0,1 1 0,0-1 0,-1 1 0,1-1 0,0 1 0,-1 1 0,1-1 0,1 1 0,-1-1 0,0 0 0,0 1 0,0-1 0,1 0 0,-1 0 0,1 1 0,-1-1 0,1 0 0,-1 0 0,2 2 0,1 2 0,1 0 0,0 1 0,0-2 0,9 10 0,0-5 0,1 0 0,0-1 0,16 7 0,-30-15 0,9 4 0,39 16 0,-46-19 0,1-1 0,-1 1 0,1-1 0,-1 0 0,1 1 0,-1-1 0,0 0 0,1 0 0,-1-1 0,1 1 0,-1-1 0,1 1 0,-1-1 0,0 1 0,1-1 0,-1 0 0,0 0 0,3-2 0,-3 1 0,-1 0 0,1 1 0,-1-1 0,0 0 0,0 0 0,0 0 0,0 1 0,0-1 0,0 0 0,0-1 0,-1 1 0,1 0 0,-1 0 0,0 0 0,1 0 0,-1-3 0,0-41 0,-1 31 0,1 11 0,0-1 0,0-1 0,0 1 0,0 0 0,-1-1 0,0 1 0,-3-9 0,4 13 0,-1 0 0,1 0 0,-1 0 0,0 1 0,1-1 0,-1 0 0,0 0 0,0 0 0,0 1 0,1-1 0,-1 0 0,0 1 0,0-1 0,0 0 0,0 1 0,0 0 0,0-1 0,0 1 0,0-1 0,0 1 0,-1 0 0,1 0 0,0 0 0,0 0 0,0 0 0,0 0 0,0 0 0,0 0 0,0 0 0,-1 0 0,1 1 0,0-1 0,0 0 0,0 1 0,0-1 0,0 1 0,0-1 0,0 1 0,-1 0 0,1 0 0,-1 0 0,0 0 0,0 0 0,1 0 0,-1 1 0,1-1 0,-1 0 0,1 1 0,-1-1 0,1 1 0,0 0 0,0-1 0,0 1 0,0 0 0,0 0 0,0-1 0,0 1 0,0 0 0,1 0 0,-1 0 0,1 0 0,0 0 0,-1 3 0,1 5 0,-1 1 0,2 0 0,1 14 0,1 4 0,-9-32 0,1-1 0,-1 1 0,0 1 0,0-1 0,-6-1 0,11 4 0,1 0 0,-1-1 0,1 1 0,-1 0 0,1 0 0,-1 0 0,1 0 0,-1 0 0,0 0 0,1 0 0,-1 0 0,1 0 0,-1 1 0,1-1 0,-1 0 0,1 0 0,-1 0 0,0 1 0,1-1 0,-1 0 0,1 0 0,0 1 0,-1-1 0,1 0 0,-1 1 0,1-1 0,-1 1 0,1-1 0,-1 1 0,4 17 0,-1-15 0,-1 0 0,1 0 0,0 0 0,0 0 0,0 0 0,1-1 0,-1 1 0,1-1 0,3 4 0,-5-5 0,0-1 0,0 1 0,1 0 0,-1-1 0,0 1 0,1 0 0,-1-1 0,0 0 0,1 1 0,-1-1 0,0 0 0,1 1 0,-1-1 0,1 0 0,-1 0 0,0 0 0,1-1 0,-1 1 0,1 0 0,-1 0 0,0-1 0,1 1 0,-1-1 0,0 1 0,2-2 0,-2 1 0,0 0 0,1-1 0,-1 1 0,0-1 0,-1 1 0,1-1 0,0 1 0,0-1 0,-1 0 0,1 1 0,-1-1 0,1 0 0,-1 0 0,0 1 0,1-1 0,-1-3 0,0-2 0,0 1 0,-1 0 0,0 0 0,0-1 0,0 1 0,-1 0 0,1 0 0,-1 0 0,-1 1 0,-4-11 0,4 12 0,0 1 0,0-1 0,-1 0 0,1 1 0,-1 0 0,0 0 0,-8-5 0,12 7 0,-1 1 0,1 0 0,-1 0 0,1-1 0,-1 1 0,1 0 0,0 0 0,-1 0 0,1 0 0,-1 0 0,1 0 0,-1 0 0,0 0 0,1 0 0,-1 0 0,1 0 0,-1 0 0,1 0 0,-1 0 0,1 0 0,0 0 0,-1 1 0,1-1 0,-1 0 0,1 0 0,-1 1 0,1-1 0,-1 0 0,1 1 0,-1 0 0,0 1 0,1-1 0,-1 1 0,1-1 0,-1 1 0,1-1 0,-1 1 0,1 0 0,0-1 0,0 1 0,0-1 0,0 1 0,0 0 0,1 2 0,0 1 0,0 0 0,0-1 0,0 1 0,1 0 0,0-1 0,0 1 0,0-1 0,0 0 0,5 7 0,-6-10 0,0 1 0,0 0 0,0-1 0,1 1 0,-1-1 0,0 0 0,1 1 0,-1-1 0,1 0 0,0 0 0,-1 0 0,1 0 0,0 0 0,0 0 0,-1 0 0,1-1 0,0 1 0,0-1 0,0 1 0,0-1 0,0 0 0,0 0 0,0 0 0,0 0 0,0 0 0,2 0 0,-3 0 0,-1-1 0,1 1 0,0 0 0,-1 0 0,1-1 0,0 1 0,-1 0 0,1-1 0,-1 1 0,1 0 0,-1-1 0,1 1 0,0-1 0,-1 1 0,0-1 0,1 1 0,-1-1 0,1 0 0,-1 1 0,0-1 0,1 0 0,-1 1 0,0-1 0,0 0 0,1 1 0,-1-1 0,0 0 0,0 1 0,0-1 0,0 0 0,0 1 0,0-1 0,0 0 0,0 0 0,0 1 0,0-1 0,0 0 0,-1 1 0,1-1 0,0 0 0,0 1 0,-1-1 0,1 0 0,0 1 0,-1-1 0,1 1 0,-1-1 0,1 1 0,-1-1 0,1 1 0,-1-1 0,-1-2 0,0 0 0,-1 1 0,1-1 0,0 1 0,-1-1 0,0 1 0,1 0 0,-1 0 0,-4-2 0,6 3 0,0 1 0,0 0 0,0-1 0,1 1 0,-1 0 0,0-1 0,0 1 0,0 0 0,0 0 0,0 0 0,0 0 0,1 0 0,-1 0 0,0 0 0,0 0 0,0 0 0,0 0 0,0 0 0,0 1 0,1-1 0,-1 0 0,0 1 0,-1 0 0,1 0 0,1-1 0,0 1 0,-1 0 0,1 0 0,0-1 0,0 1 0,0 0 0,0 0 0,0-1 0,0 1 0,0 0 0,0 0 0,0 0 0,0-1 0,0 1 0,0 0 0,0 0 0,0 0 0,1-1 0,0 2 0,1 3 0,0 0 0,0 0 0,1-1 0,0 1 0,0 0 0,7 6 0,-6-6 0,1 0 0,0-1 0,1 0 0,-1 0 0,1 0 0,11 4 0,-17-7 0,1-1 0,0 0 0,0 1 0,0-1 0,0 0 0,0 0 0,0 0 0,0 0 0,0 0 0,0 0 0,0 0 0,-1 0 0,1 0 0,0 0 0,0 0 0,0-1 0,0 1 0,0 0 0,0-1 0,0 1 0,1-2 0,-1 1 0,0 0 0,0-1 0,0 1 0,0-1 0,0 1 0,0-1 0,0 0 0,-1 1 0,1-1 0,-1 0 0,1 1 0,-1-1 0,0 0 0,0 0 0,1 0 0,-1-2 0,0-8 0,2 2 0,-2-1 0,1 1 0,-1 0 0,-1 0 0,0-1 0,-4-17 0,5 28 0,0-1 0,0 1 0,0 0 0,0-1 0,0 1 0,0-1 0,0 1 0,-1 0 0,1-1 0,0 1 0,0 0 0,0-1 0,0 1 0,-1 0 0,1-1 0,0 1 0,0 0 0,0-1 0,-1 1 0,1 0 0,0-1 0,-1 1 0,1 0 0,0 0 0,-1 0 0,1-1 0,0 1 0,-1 0 0,1 0 0,0 0 0,-1 0 0,1 0 0,-1-1 0,1 1 0,0 0 0,-1 0 0,0 0 0,-4 15 0,1 23 0,5-28 0,-1-1 0,1 0 0,1 1 0,0-1 0,0 0 0,1 0 0,0-1 0,0 1 0,1 0 0,0-1 0,1 0 0,10 14 0,-15-22 0,0 0 0,0 0 0,0 0 0,0 0 0,0 0 0,0-1 0,0 1 0,0 0 0,0 0 0,0 0 0,0 0 0,0 0 0,0 0 0,0 0 0,0 0 0,0 0 0,0 0 0,0 0 0,0 0 0,0-1 0,0 1 0,0 0 0,0 0 0,0 0 0,0 0 0,0 0 0,0 0 0,0 0 0,1 0 0,-1 0 0,0 0 0,0 0 0,0 0 0,0 0 0,0 0 0,0 0 0,0 0 0,0 0 0,0 0 0,0 0 0,0 0 0,1 0 0,-1 0 0,0 0 0,0 0 0,0 0 0,0 0 0,0 0 0,0 0 0,0 0 0,0 0 0,0 0 0,0 0 0,0 0 0,0 0 0,1 0 0,-1 0 0,0 0 0,0 0 0,0 0 0,0 1 0,0-1 0,0 0 0,0 0 0,0 0 0,0 0 0,0 0 0,1-12 0,-5-14 0,4 25 0,0 0 0,0 1 0,0-1 0,-1 0 0,1 1 0,0-1 0,0 0 0,-1 1 0,1-1 0,0 0 0,-1 1 0,1-1 0,-1 1 0,1-1 0,-1 1 0,1-1 0,-1 1 0,1-1 0,-1 1 0,1 0 0,-1-1 0,0 1 0,0-1 0,-3 14 0,5 27 0,0-33 0,8 27 0,-8-33 0,-1 0 0,0 0 0,1 1 0,0-1 0,-1 0 0,1 0 0,0 0 0,-1 1 0,1-1 0,0 0 0,0 0 0,0 0 0,0 0 0,0-1 0,0 1 0,0 0 0,0 0 0,0 0 0,0-1 0,3 2 0,-4-3 0,1 1 0,-1 0 0,1 0 0,0 0 0,-1-1 0,1 1 0,-1 0 0,1-1 0,-1 1 0,1-1 0,-1 1 0,1 0 0,-1-1 0,1 1 0,-1-1 0,0 1 0,1-1 0,-1 1 0,0-1 0,1 0 0,-1 1 0,0-1 0,0 1 0,0-1 0,1 0 0,-1 1 0,0-1 0,0 1 0,0-1 0,0 0 0,0 1 0,0-1 0,0 0 0,-1 0 0,2-29 0,-2 26 0,1 1 0,1 0 0,-1-1 0,0 1 0,0 0 0,-1-1 0,1 1 0,-1 0 0,1-1 0,-1 1 0,0 0 0,0-1 0,-1 1 0,1 0 0,-1 0 0,-2-4 0,4 7 0,0 0 0,0 0 0,-1 0 0,1-1 0,0 1 0,0 0 0,0 0 0,0 0 0,0 0 0,-1 0 0,1 0 0,0 0 0,0 0 0,0 0 0,0 0 0,0 0 0,-1 0 0,1 0 0,0 0 0,0 0 0,0 0 0,0 1 0,0-1 0,-1 0 0,1 0 0,0 0 0,0 0 0,0 0 0,0 0 0,0 0 0,0 0 0,-1 0 0,1 1 0,0-1 0,0 0 0,0 0 0,0 0 0,0 0 0,0 0 0,0 0 0,0 1 0,0-1 0,0 0 0,0 0 0,0 0 0,0 0 0,-3 13 0,2 11 0,1 35 0,0-37 0,0-32 0,0-1 0,0 0 0,-1 0 0,0 0 0,-1-1 0,-5-17 0,7 27 0,-1 0 0,0 0 0,1 0 0,-1 0 0,0 0 0,0 1 0,0-1 0,0 0 0,-1 1 0,1-1 0,0 0 0,-1 1 0,1 0 0,-1-1 0,0 1 0,1 0 0,-1 0 0,0 0 0,0 0 0,1 0 0,-1 0 0,0 0 0,0 1 0,0-1 0,0 1 0,0-1 0,0 1 0,0 0 0,0 0 0,-1 0 0,1 0 0,0 0 0,0 0 0,0 0 0,0 1 0,0-1 0,0 1 0,0 0 0,-3 1 0,3-1 0,1 0 0,-1 1 0,0-1 0,0 0 0,1 1 0,-1-1 0,1 1 0,-1 0 0,1-1 0,0 1 0,0 0 0,-1 0 0,1 0 0,1 0 0,-1 0 0,0 0 0,0 0 0,0 3 0,0-2 0,0 0 0,1 1 0,-1-1 0,1 0 0,0 0 0,0 1 0,0-1 0,0 0 0,0 0 0,1 0 0,-1 1 0,2 2 0,-1-5 0,0 0 0,0 0 0,0 1 0,0-1 0,0-1 0,0 1 0,0 0 0,1 0 0,-1 0 0,0 0 0,1-1 0,-1 1 0,0-1 0,1 1 0,-1-1 0,1 1 0,-1-1 0,1 0 0,-1 0 0,1 0 0,-1 0 0,1 0 0,-1 0 0,1 0 0,-1 0 0,2-1 0,-1 1 0,-1 0 0,1 0 0,-1-1 0,1 1 0,-1 0 0,1-1 0,-1 1 0,1-1 0,-1 0 0,0 1 0,1-1 0,-1 0 0,0 0 0,1 0 0,-1 0 0,0 0 0,0 0 0,0 0 0,0 0 0,0 0 0,0-1 0,0 1 0,0 0 0,-1-1 0,2-1 0,-1-21 0,0 23 0,-1 0 0,0 0 0,0 0 0,0 0 0,0 0 0,-1 0 0,1 0 0,0 0 0,0 0 0,-1 0 0,1 0 0,0 0 0,-1 0 0,1 0 0,-1 0 0,1 0 0,-1 0 0,0 1 0,1-1 0,-2-1 0,1 2 0,1 0 0,-1 1 0,1-1 0,-1 0 0,1 1 0,-1-1 0,1 0 0,0 1 0,-1-1 0,1 0 0,-1 1 0,1-1 0,0 1 0,-1-1 0,1 1 0,0-1 0,0 1 0,-1-1 0,1 1 0,0-1 0,0 1 0,0-1 0,0 1 0,-1-1 0,1 1 0,0-1 0,0 1 0,0 0 0,0-1 0,0 1 0,0-1 0,1 1 0,-3 21 0,2-14 0,0-6 0,-1 1 0,1-1 0,0 1 0,0-1 0,0 1 0,0-1 0,1 1 0,-1-1 0,1 1 0,-1-1 0,1 1 0,0-1 0,0 0 0,0 1 0,2 2 0,-3-5 0,1 0 0,-1-1 0,0 1 0,1 0 0,-1 0 0,0 0 0,1 0 0,-1 0 0,0-1 0,1 1 0,-1 0 0,0 0 0,0-1 0,1 1 0,-1 0 0,0 0 0,0-1 0,1 1 0,-1 0 0,0-1 0,0 1 0,0 0 0,1-1 0,-1 1 0,0 0 0,0-1 0,0 1 0,0 0 0,0-1 0,0 1 0,0 0 0,0-1 0,0 1 0,0-1 0,0 1 0,0 0 0,0-1 0,0 1 0,0 0 0,-1-1 0,3-18 0,-3 12 0,0 1 0,1 0 0,-2 0 0,1 0 0,-4-8 0,5 12 0,0 1 0,-1 0 0,1 0 0,-1 0 0,0 0 0,1 0 0,-1 0 0,0 0 0,1 1 0,-1-1 0,0 0 0,0 0 0,0 0 0,0 1 0,-1-2 0,1 2 0,0 0 0,1 0 0,-1 0 0,0 0 0,0 0 0,1 0 0,-1 0 0,0 0 0,1 0 0,-1 1 0,0-1 0,0 0 0,1 0 0,-1 1 0,0-1 0,1 1 0,-1-1 0,1 0 0,-1 1 0,0-1 0,1 1 0,-1-1 0,1 1 0,0 0 0,-1-1 0,1 1 0,-1 1 0,-2 4 0,0 0 0,0 1 0,1-1 0,0 1 0,0 0 0,1-1 0,0 1 0,0 0 0,0 0 0,1 0 0,0 0 0,1 0 0,-1 0 0,3 10 0,-3-16 0,1-1 0,-1 1 0,0 0 0,0-1 0,0 1 0,0-1 0,1 1 0,-1 0 0,0-1 0,1 1 0,-1-1 0,0 1 0,1-1 0,-1 1 0,0-1 0,1 1 0,-1-1 0,1 1 0,-1-1 0,1 1 0,0-1 0,-1 0 0,1 1 0,-1-1 0,1 0 0,0 0 0,-1 1 0,1-1 0,-1 0 0,1 0 0,0 0 0,-1 0 0,1 0 0,0 0 0,-1 0 0,1 0 0,0 0 0,-1 0 0,1 0 0,0 0 0,-1-1 0,1 1 0,-1 0 0,1 0 0,0-1 0,-1 1 0,1 0 0,-1-1 0,1 1 0,-1 0 0,1-1 0,-1 1 0,1-1 0,-1 1 0,1-1 0,-1 1 0,1-2 0,1 0 0,1-1 0,0-1 0,-1 1 0,0 0 0,0 0 0,0-1 0,0 1 0,1-5 0,-2 6 0,1-5 0,0-1 0,0 1 0,0-1 0,-1 1 0,0-1 0,-1 1 0,0-1 0,0 1 0,-1-10 0,1 17 0,-1-1 0,1 1 0,0-1 0,0 1 0,0-1 0,0 1 0,-1-1 0,1 1 0,0 0 0,-1-1 0,1 1 0,0-1 0,0 1 0,-1 0 0,1-1 0,-1 1 0,1 0 0,0 0 0,-1-1 0,1 1 0,-1 0 0,1 0 0,-1-1 0,1 1 0,-1 0 0,1 0 0,-1 0 0,1 0 0,0 0 0,-1 0 0,0 0 0,-12 11 0,-7 28 0,18-34 0,-2 2 0,1 1 0,-1 0 0,2 0 0,-1 0 0,1 1 0,0-1 0,1 0 0,0 1 0,0-1 0,1 1 0,1 14 0,-1-22 0,0 0 0,0 0 0,0 0 0,0-1 0,0 1 0,1 0 0,-1 0 0,0-1 0,1 1 0,-1 0 0,0 0 0,1-1 0,-1 1 0,1 0 0,-1-1 0,1 1 0,-1-1 0,1 1 0,0-1 0,-1 1 0,1-1 0,0 1 0,-1-1 0,1 1 0,0-1 0,-1 0 0,1 1 0,0-1 0,0 0 0,0 0 0,-1 0 0,1 1 0,0-1 0,0 0 0,0 0 0,-1 0 0,1 0 0,0-1 0,0 1 0,0 0 0,-1 0 0,1 0 0,0-1 0,0 1 0,-1 0 0,2-1 0,1 0 0,-1-1 0,1 1 0,-1 0 0,1-1 0,-1 0 0,0 1 0,0-1 0,0 0 0,0 0 0,0 0 0,0 0 0,2-4 0,0 0 0,-1-2 0,1 1 0,-1 0 0,0-1 0,-1 1 0,0-1 0,0 0 0,-1 0 0,0 0 0,0 0 0,-1 0 0,0 0 0,0 0 0,-2-9 0,2 16 0,0 0 0,0 1 0,0-1 0,0 0 0,-1 1 0,1-1 0,0 0 0,0 0 0,-1 1 0,1-1 0,0 1 0,-1-1 0,1 0 0,-1 1 0,1-1 0,-1 1 0,1-1 0,-1 1 0,1-1 0,-1 1 0,1-1 0,-1 1 0,0 0 0,1-1 0,-1 1 0,0 0 0,1 0 0,-1-1 0,0 1 0,1 0 0,-1 0 0,0 0 0,1 0 0,-1 0 0,0 0 0,0 0 0,1 0 0,-1 0 0,0 0 0,1 0 0,-1 0 0,0 1 0,0-1 0,1 0 0,-1 0 0,0 1 0,1-1 0,-1 1 0,1-1 0,-1 0 0,1 1 0,-2 0 0,-1 2 0,1-1 0,-1 1 0,0-1 0,1 1 0,-1 0 0,1 0 0,0 0 0,-3 5 0,2 1 0,-2 2 0,0 0 0,-5 23 0,10-31 0,-1-1 0,1 0 0,-1 1 0,1-1 0,0 1 0,0-1 0,0 1 0,0-1 0,0 0 0,1 1 0,-1-1 0,1 1 0,0-1 0,0 0 0,-1 0 0,2 1 0,-1-1 0,0 0 0,0 0 0,1 0 0,1 2 0,-1-3 0,1 1 0,0-1 0,0 0 0,0 0 0,0 0 0,0 0 0,0 0 0,0-1 0,0 0 0,0 1 0,0-1 0,6-1 0,-2 1 0,0 0 0,0-1 0,0 0 0,12-3 0,-17 3 0,0 0 0,0 0 0,1 0 0,-1-1 0,0 1 0,0 0 0,-1-1 0,1 0 0,0 1 0,0-1 0,-1 0 0,1 0 0,-1 0 0,0 0 0,1 0 0,-1 0 0,0-1 0,0 1 0,0 0 0,-1 0 0,1-1 0,0 1 0,-1-1 0,0 1 0,1 0 0,-1-1 0,0 1 0,0-1 0,-1 1 0,1-1 0,-1-3 0,0 4 0,1-1 0,-1 0 0,0 1 0,0-1 0,0 1 0,0-1 0,0 1 0,-1 0 0,1-1 0,-1 1 0,1 0 0,-1 0 0,0 0 0,0 0 0,0 0 0,0 1 0,0-1 0,0 1 0,0-1 0,-1 1 0,1 0 0,-1-1 0,1 1 0,-1 0 0,1 1 0,-1-1 0,0 0 0,-3 1 0,1-1 0,-1 1 0,0 0 0,1 0 0,-1 0 0,0 1 0,1 0 0,-1 0 0,1 1 0,-1 0 0,1 0 0,0 0 0,-1 0 0,1 1 0,-6 4 0,8-4 0,0 0 0,0 0 0,0 0 0,0 0 0,1 1 0,-1-1 0,1 1 0,0 0 0,0 0 0,0 0 0,1 0 0,-1 0 0,1 0 0,0 0 0,0 0 0,0 1 0,1-1 0,0 0 0,0 7 0,0-9 0,0-1 0,0 1 0,0-1 0,0 1 0,0 0 0,0-1 0,1 1 0,-1-1 0,1 1 0,-1-1 0,1 1 0,0-1 0,-1 1 0,1-1 0,0 0 0,0 1 0,0-1 0,0 0 0,0 0 0,0 0 0,1 0 0,-1 0 0,0 0 0,0 0 0,1 0 0,-1 0 0,1-1 0,-1 1 0,1 0 0,-1-1 0,1 1 0,2 0 0,2-1 0,0 1 0,0-1 0,1 0 0,-1 0 0,0 0 0,0-1 0,10-2 0,-13 2 0,0 0 0,-1-1 0,1 1 0,0 0 0,-1-1 0,1 0 0,-1 1 0,1-1 0,-1 0 0,0 0 0,0 0 0,0-1 0,0 1 0,0 0 0,0-1 0,0 1 0,-1-1 0,0 0 0,1 0 0,-1 1 0,0-1 0,0 0 0,-1 0 0,2-3 0,-1-2 0,1-1 0,-1 1 0,-1 0 0,1-1 0,-2 1 0,1 0 0,-3-14 0,3 20 0,-1 0 0,1 1 0,-1-1 0,1 0 0,-1 0 0,0 1 0,0-1 0,0 1 0,0-1 0,0 1 0,0-1 0,0 1 0,0-1 0,-1 1 0,1 0 0,-1 0 0,1-1 0,-1 1 0,1 0 0,-1 1 0,0-1 0,1 0 0,-1 0 0,0 1 0,1-1 0,-1 1 0,0-1 0,0 1 0,0 0 0,0 0 0,1 0 0,-1 0 0,0 0 0,0 0 0,0 0 0,0 1 0,0-1 0,1 0 0,-1 1 0,0 0 0,0-1 0,1 1 0,-1 0 0,1 0 0,-1 0 0,1 0 0,-1 0 0,1 1 0,-1-1 0,1 0 0,0 1 0,0-1 0,-1 0 0,0 3 0,-3 9 0,0 0 0,0 1 0,1 0 0,1 0 0,0 0 0,1 1 0,0-1 0,2 0 0,-1 1 0,2-1 0,3 25 0,3-19 0,-6-20 0,-1 1 0,0-1 0,1 0 0,-1 1 0,1-1 0,-1 0 0,0 0 0,1 1 0,-1-1 0,1 0 0,-1 0 0,1 0 0,-1 1 0,0-1 0,1 0 0,-1 0 0,1 0 0,-1 0 0,1 0 0,-1 0 0,1 0 0,-1 0 0,2 0 0,-1-1 0,1 0 0,-1 1 0,1-1 0,-1 0 0,1 0 0,-1 0 0,1 0 0,-1-1 0,0 1 0,0 0 0,0-1 0,0 1 0,0 0 0,0-1 0,0 1 0,1-4 0,2-4 0,-1-1 0,-1 1 0,1-1 0,-2 0 0,1 1 0,-1-1 0,-1 0 0,0 0 0,0 0 0,-1 0 0,-2-11 0,3 20 0,0-1 0,-1 1 0,1-1 0,-1 1 0,0-1 0,1 1 0,-1-1 0,0 1 0,0 0 0,0-1 0,0 1 0,0 0 0,-2-2 0,2 2 0,1 1 0,-1 0 0,1-1 0,-1 1 0,0 0 0,1 0 0,-1-1 0,0 1 0,1 0 0,-1 0 0,0 0 0,1 0 0,-1 0 0,0 0 0,1 0 0,-1 0 0,0 0 0,1 0 0,-1 0 0,0 0 0,1 1 0,-2-1 0,0 1 0,1 1 0,-1-1 0,0 0 0,1 0 0,-1 1 0,1-1 0,-1 1 0,1-1 0,0 1 0,0 0 0,0 0 0,0-1 0,0 1 0,0 0 0,0 0 0,0 0 0,1 0 0,-2 4 0,-1 10 0,0 0 0,1 0 0,1 1 0,0-1 0,1 0 0,3 19 0,-2-33 0,-1 0 0,1 0 0,0 0 0,0 0 0,1 0 0,-1 0 0,0 0 0,1 0 0,-1-1 0,1 1 0,-1-1 0,1 1 0,0-1 0,-1 0 0,1 1 0,0-1 0,0 0 0,0 0 0,0-1 0,0 1 0,0 0 0,0 0 0,3-1 0,-4 1 0,0-1 0,1 1 0,-1-1 0,0 0 0,0 0 0,0 0 0,1 0 0,-1 0 0,0 0 0,0 0 0,0 0 0,1 0 0,-1-1 0,0 1 0,0 0 0,0-1 0,0 1 0,0-1 0,0 1 0,0-1 0,1 0 0,-2 1 0,1-1 0,0 0 0,0 0 0,0 0 0,0 0 0,0 0 0,-1 0 0,1 0 0,0 0 0,-1 0 0,1 0 0,-1 0 0,1 0 0,-1 0 0,0 0 0,1 0 0,-1-1 0,0 1 0,0 0 0,0-2 0,2-6 0,-2 0 0,1 0 0,-1 0 0,-1 0 0,0 0 0,0 0 0,0 1 0,-1-1 0,-1 0 0,0 1 0,0-1 0,0 1 0,-1 0 0,-5-8 0,6 8-1365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g2140bdeee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" name="Google Shape;1049;g2140bdeee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21258269c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21258269c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1889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11360713c04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4" name="Google Shape;1104;g11360713c04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1181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24459266da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24459266da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999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24459266da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24459266da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9186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24459266da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24459266da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8446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24459266da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24459266da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7642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24459266da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24459266da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5435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24459266da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24459266da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68458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24459266da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24459266da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9156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g10f9e629ec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0" name="Google Shape;990;g10f9e629ec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75354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21258269c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21258269c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54264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24459266da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24459266da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22944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24459266da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24459266da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1464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21258269c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21258269c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24459266da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24459266da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24459266da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24459266da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9130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21258269c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21258269c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460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21258269c9b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21258269c9b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21258269c9b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21258269c9b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0051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21258269c9b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21258269c9b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025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17400" y="1039075"/>
            <a:ext cx="6251100" cy="253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7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17400" y="3648825"/>
            <a:ext cx="62511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670067" y="-2301750"/>
            <a:ext cx="4653530" cy="4653530"/>
            <a:chOff x="5944525" y="803950"/>
            <a:chExt cx="3086100" cy="3086100"/>
          </a:xfrm>
        </p:grpSpPr>
        <p:sp>
          <p:nvSpPr>
            <p:cNvPr id="13" name="Google Shape;13;p2"/>
            <p:cNvSpPr/>
            <p:nvPr/>
          </p:nvSpPr>
          <p:spPr>
            <a:xfrm>
              <a:off x="5944525" y="803950"/>
              <a:ext cx="3086100" cy="30861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370075" y="1229650"/>
              <a:ext cx="2235000" cy="22347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26350" y="1685775"/>
              <a:ext cx="1322700" cy="13227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-1319500" y="-1578575"/>
            <a:ext cx="9263200" cy="7294025"/>
            <a:chOff x="-1319500" y="-1578575"/>
            <a:chExt cx="9263200" cy="7294025"/>
          </a:xfrm>
        </p:grpSpPr>
        <p:sp>
          <p:nvSpPr>
            <p:cNvPr id="17" name="Google Shape;17;p2"/>
            <p:cNvSpPr/>
            <p:nvPr/>
          </p:nvSpPr>
          <p:spPr>
            <a:xfrm>
              <a:off x="6787500" y="4559250"/>
              <a:ext cx="1156200" cy="11562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319500" y="-1578575"/>
              <a:ext cx="2674500" cy="2674500"/>
            </a:xfrm>
            <a:prstGeom prst="ellipse">
              <a:avLst/>
            </a:prstGeom>
            <a:noFill/>
            <a:ln w="1143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8197889" y="1567990"/>
            <a:ext cx="1757217" cy="1254729"/>
            <a:chOff x="1192925" y="473588"/>
            <a:chExt cx="5896700" cy="4210500"/>
          </a:xfrm>
        </p:grpSpPr>
        <p:sp>
          <p:nvSpPr>
            <p:cNvPr id="20" name="Google Shape;20;p2"/>
            <p:cNvSpPr/>
            <p:nvPr/>
          </p:nvSpPr>
          <p:spPr>
            <a:xfrm>
              <a:off x="11929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0115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8301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6487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4673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2859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1045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9231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1929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0115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8301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6487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4673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2859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1045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9231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1929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0115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8301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6487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4673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2859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1045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9231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1929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0115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8301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6487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4673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2859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1045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9231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1929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0115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8301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6487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4673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2859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1045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9231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1929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0115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8301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6487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4673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2859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1045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9231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7611683" y="3410133"/>
            <a:ext cx="1444346" cy="1426957"/>
            <a:chOff x="7611683" y="3410133"/>
            <a:chExt cx="1444346" cy="1426957"/>
          </a:xfrm>
        </p:grpSpPr>
        <p:grpSp>
          <p:nvGrpSpPr>
            <p:cNvPr id="69" name="Google Shape;69;p2"/>
            <p:cNvGrpSpPr/>
            <p:nvPr/>
          </p:nvGrpSpPr>
          <p:grpSpPr>
            <a:xfrm>
              <a:off x="7611683" y="3638640"/>
              <a:ext cx="409501" cy="409501"/>
              <a:chOff x="7156475" y="1911025"/>
              <a:chExt cx="1254600" cy="125460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7602575" y="1911025"/>
                <a:ext cx="362400" cy="12546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 rot="-5400000">
                <a:off x="7602575" y="1911025"/>
                <a:ext cx="362400" cy="12546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" name="Google Shape;72;p2"/>
            <p:cNvGrpSpPr/>
            <p:nvPr/>
          </p:nvGrpSpPr>
          <p:grpSpPr>
            <a:xfrm>
              <a:off x="7920854" y="3990988"/>
              <a:ext cx="846102" cy="846102"/>
              <a:chOff x="7156475" y="1911025"/>
              <a:chExt cx="1254600" cy="1254600"/>
            </a:xfrm>
          </p:grpSpPr>
          <p:sp>
            <p:nvSpPr>
              <p:cNvPr id="73" name="Google Shape;73;p2"/>
              <p:cNvSpPr/>
              <p:nvPr/>
            </p:nvSpPr>
            <p:spPr>
              <a:xfrm>
                <a:off x="7602575" y="1911025"/>
                <a:ext cx="362400" cy="12546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-5400000">
                <a:off x="7602575" y="1911025"/>
                <a:ext cx="362400" cy="12546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2"/>
            <p:cNvGrpSpPr/>
            <p:nvPr/>
          </p:nvGrpSpPr>
          <p:grpSpPr>
            <a:xfrm>
              <a:off x="8520190" y="3410133"/>
              <a:ext cx="535840" cy="535840"/>
              <a:chOff x="7156475" y="1911025"/>
              <a:chExt cx="1254600" cy="1254600"/>
            </a:xfrm>
          </p:grpSpPr>
          <p:sp>
            <p:nvSpPr>
              <p:cNvPr id="76" name="Google Shape;76;p2"/>
              <p:cNvSpPr/>
              <p:nvPr/>
            </p:nvSpPr>
            <p:spPr>
              <a:xfrm>
                <a:off x="7602575" y="1911025"/>
                <a:ext cx="362400" cy="12546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 rot="-5400000">
                <a:off x="7602575" y="1911025"/>
                <a:ext cx="362400" cy="12546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_1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15"/>
          <p:cNvSpPr txBox="1">
            <a:spLocks noGrp="1"/>
          </p:cNvSpPr>
          <p:nvPr>
            <p:ph type="title"/>
          </p:nvPr>
        </p:nvSpPr>
        <p:spPr>
          <a:xfrm>
            <a:off x="720000" y="1535025"/>
            <a:ext cx="3233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15"/>
          <p:cNvSpPr txBox="1">
            <a:spLocks noGrp="1"/>
          </p:cNvSpPr>
          <p:nvPr>
            <p:ph type="subTitle" idx="1"/>
          </p:nvPr>
        </p:nvSpPr>
        <p:spPr>
          <a:xfrm>
            <a:off x="720000" y="2163375"/>
            <a:ext cx="3580500" cy="14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15"/>
          <p:cNvSpPr>
            <a:spLocks noGrp="1"/>
          </p:cNvSpPr>
          <p:nvPr>
            <p:ph type="pic" idx="2"/>
          </p:nvPr>
        </p:nvSpPr>
        <p:spPr>
          <a:xfrm>
            <a:off x="5268375" y="162000"/>
            <a:ext cx="3580500" cy="4819500"/>
          </a:xfrm>
          <a:prstGeom prst="rect">
            <a:avLst/>
          </a:prstGeom>
          <a:noFill/>
          <a:ln>
            <a:noFill/>
          </a:ln>
        </p:spPr>
      </p:sp>
      <p:sp>
        <p:nvSpPr>
          <p:cNvPr id="538" name="Google Shape;538;p15"/>
          <p:cNvSpPr>
            <a:spLocks noGrp="1"/>
          </p:cNvSpPr>
          <p:nvPr>
            <p:ph type="pic" idx="3"/>
          </p:nvPr>
        </p:nvSpPr>
        <p:spPr>
          <a:xfrm>
            <a:off x="496900" y="2936300"/>
            <a:ext cx="4545900" cy="20451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39" name="Google Shape;539;p15"/>
          <p:cNvGrpSpPr/>
          <p:nvPr/>
        </p:nvGrpSpPr>
        <p:grpSpPr>
          <a:xfrm>
            <a:off x="7743385" y="3038588"/>
            <a:ext cx="2516097" cy="2516097"/>
            <a:chOff x="5944525" y="803950"/>
            <a:chExt cx="3086100" cy="3086100"/>
          </a:xfrm>
        </p:grpSpPr>
        <p:sp>
          <p:nvSpPr>
            <p:cNvPr id="540" name="Google Shape;540;p15"/>
            <p:cNvSpPr/>
            <p:nvPr/>
          </p:nvSpPr>
          <p:spPr>
            <a:xfrm>
              <a:off x="5944525" y="803950"/>
              <a:ext cx="3086100" cy="30861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5"/>
            <p:cNvSpPr/>
            <p:nvPr/>
          </p:nvSpPr>
          <p:spPr>
            <a:xfrm>
              <a:off x="6370075" y="1229650"/>
              <a:ext cx="2235000" cy="22347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5"/>
            <p:cNvSpPr/>
            <p:nvPr/>
          </p:nvSpPr>
          <p:spPr>
            <a:xfrm>
              <a:off x="6826350" y="1685775"/>
              <a:ext cx="1322700" cy="13227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18"/>
          <p:cNvSpPr txBox="1">
            <a:spLocks noGrp="1"/>
          </p:cNvSpPr>
          <p:nvPr>
            <p:ph type="subTitle" idx="1"/>
          </p:nvPr>
        </p:nvSpPr>
        <p:spPr>
          <a:xfrm>
            <a:off x="709025" y="2484031"/>
            <a:ext cx="2337000" cy="16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48" name="Google Shape;648;p18"/>
          <p:cNvSpPr txBox="1">
            <a:spLocks noGrp="1"/>
          </p:cNvSpPr>
          <p:nvPr>
            <p:ph type="subTitle" idx="2"/>
          </p:nvPr>
        </p:nvSpPr>
        <p:spPr>
          <a:xfrm>
            <a:off x="3216370" y="2484031"/>
            <a:ext cx="2337000" cy="16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18"/>
          <p:cNvSpPr txBox="1">
            <a:spLocks noGrp="1"/>
          </p:cNvSpPr>
          <p:nvPr>
            <p:ph type="subTitle" idx="3"/>
          </p:nvPr>
        </p:nvSpPr>
        <p:spPr>
          <a:xfrm>
            <a:off x="5723723" y="2484031"/>
            <a:ext cx="2337000" cy="16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18"/>
          <p:cNvSpPr txBox="1">
            <a:spLocks noGrp="1"/>
          </p:cNvSpPr>
          <p:nvPr>
            <p:ph type="subTitle" idx="4"/>
          </p:nvPr>
        </p:nvSpPr>
        <p:spPr>
          <a:xfrm>
            <a:off x="709025" y="1806200"/>
            <a:ext cx="2337000" cy="7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51" name="Google Shape;651;p18"/>
          <p:cNvSpPr txBox="1">
            <a:spLocks noGrp="1"/>
          </p:cNvSpPr>
          <p:nvPr>
            <p:ph type="subTitle" idx="5"/>
          </p:nvPr>
        </p:nvSpPr>
        <p:spPr>
          <a:xfrm>
            <a:off x="3216374" y="1806200"/>
            <a:ext cx="2337000" cy="7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52" name="Google Shape;652;p18"/>
          <p:cNvSpPr txBox="1">
            <a:spLocks noGrp="1"/>
          </p:cNvSpPr>
          <p:nvPr>
            <p:ph type="subTitle" idx="6"/>
          </p:nvPr>
        </p:nvSpPr>
        <p:spPr>
          <a:xfrm>
            <a:off x="5723723" y="1806200"/>
            <a:ext cx="2337000" cy="7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653" name="Google Shape;653;p18"/>
          <p:cNvGrpSpPr/>
          <p:nvPr/>
        </p:nvGrpSpPr>
        <p:grpSpPr>
          <a:xfrm>
            <a:off x="7649239" y="4268190"/>
            <a:ext cx="1757217" cy="1254729"/>
            <a:chOff x="1192925" y="473588"/>
            <a:chExt cx="5896700" cy="4210500"/>
          </a:xfrm>
        </p:grpSpPr>
        <p:sp>
          <p:nvSpPr>
            <p:cNvPr id="654" name="Google Shape;654;p18"/>
            <p:cNvSpPr/>
            <p:nvPr/>
          </p:nvSpPr>
          <p:spPr>
            <a:xfrm>
              <a:off x="11929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8"/>
            <p:cNvSpPr/>
            <p:nvPr/>
          </p:nvSpPr>
          <p:spPr>
            <a:xfrm>
              <a:off x="20115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8"/>
            <p:cNvSpPr/>
            <p:nvPr/>
          </p:nvSpPr>
          <p:spPr>
            <a:xfrm>
              <a:off x="28301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8"/>
            <p:cNvSpPr/>
            <p:nvPr/>
          </p:nvSpPr>
          <p:spPr>
            <a:xfrm>
              <a:off x="36487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8"/>
            <p:cNvSpPr/>
            <p:nvPr/>
          </p:nvSpPr>
          <p:spPr>
            <a:xfrm>
              <a:off x="44673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8"/>
            <p:cNvSpPr/>
            <p:nvPr/>
          </p:nvSpPr>
          <p:spPr>
            <a:xfrm>
              <a:off x="52859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8"/>
            <p:cNvSpPr/>
            <p:nvPr/>
          </p:nvSpPr>
          <p:spPr>
            <a:xfrm>
              <a:off x="61045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8"/>
            <p:cNvSpPr/>
            <p:nvPr/>
          </p:nvSpPr>
          <p:spPr>
            <a:xfrm>
              <a:off x="69231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8"/>
            <p:cNvSpPr/>
            <p:nvPr/>
          </p:nvSpPr>
          <p:spPr>
            <a:xfrm>
              <a:off x="11929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8"/>
            <p:cNvSpPr/>
            <p:nvPr/>
          </p:nvSpPr>
          <p:spPr>
            <a:xfrm>
              <a:off x="20115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8"/>
            <p:cNvSpPr/>
            <p:nvPr/>
          </p:nvSpPr>
          <p:spPr>
            <a:xfrm>
              <a:off x="28301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8"/>
            <p:cNvSpPr/>
            <p:nvPr/>
          </p:nvSpPr>
          <p:spPr>
            <a:xfrm>
              <a:off x="36487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8"/>
            <p:cNvSpPr/>
            <p:nvPr/>
          </p:nvSpPr>
          <p:spPr>
            <a:xfrm>
              <a:off x="44673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8"/>
            <p:cNvSpPr/>
            <p:nvPr/>
          </p:nvSpPr>
          <p:spPr>
            <a:xfrm>
              <a:off x="52859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8"/>
            <p:cNvSpPr/>
            <p:nvPr/>
          </p:nvSpPr>
          <p:spPr>
            <a:xfrm>
              <a:off x="61045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8"/>
            <p:cNvSpPr/>
            <p:nvPr/>
          </p:nvSpPr>
          <p:spPr>
            <a:xfrm>
              <a:off x="69231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8"/>
            <p:cNvSpPr/>
            <p:nvPr/>
          </p:nvSpPr>
          <p:spPr>
            <a:xfrm>
              <a:off x="11929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8"/>
            <p:cNvSpPr/>
            <p:nvPr/>
          </p:nvSpPr>
          <p:spPr>
            <a:xfrm>
              <a:off x="20115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8"/>
            <p:cNvSpPr/>
            <p:nvPr/>
          </p:nvSpPr>
          <p:spPr>
            <a:xfrm>
              <a:off x="28301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8"/>
            <p:cNvSpPr/>
            <p:nvPr/>
          </p:nvSpPr>
          <p:spPr>
            <a:xfrm>
              <a:off x="36487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8"/>
            <p:cNvSpPr/>
            <p:nvPr/>
          </p:nvSpPr>
          <p:spPr>
            <a:xfrm>
              <a:off x="44673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8"/>
            <p:cNvSpPr/>
            <p:nvPr/>
          </p:nvSpPr>
          <p:spPr>
            <a:xfrm>
              <a:off x="52859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8"/>
            <p:cNvSpPr/>
            <p:nvPr/>
          </p:nvSpPr>
          <p:spPr>
            <a:xfrm>
              <a:off x="61045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8"/>
            <p:cNvSpPr/>
            <p:nvPr/>
          </p:nvSpPr>
          <p:spPr>
            <a:xfrm>
              <a:off x="69231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8"/>
            <p:cNvSpPr/>
            <p:nvPr/>
          </p:nvSpPr>
          <p:spPr>
            <a:xfrm>
              <a:off x="11929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8"/>
            <p:cNvSpPr/>
            <p:nvPr/>
          </p:nvSpPr>
          <p:spPr>
            <a:xfrm>
              <a:off x="20115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8"/>
            <p:cNvSpPr/>
            <p:nvPr/>
          </p:nvSpPr>
          <p:spPr>
            <a:xfrm>
              <a:off x="28301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8"/>
            <p:cNvSpPr/>
            <p:nvPr/>
          </p:nvSpPr>
          <p:spPr>
            <a:xfrm>
              <a:off x="36487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8"/>
            <p:cNvSpPr/>
            <p:nvPr/>
          </p:nvSpPr>
          <p:spPr>
            <a:xfrm>
              <a:off x="44673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8"/>
            <p:cNvSpPr/>
            <p:nvPr/>
          </p:nvSpPr>
          <p:spPr>
            <a:xfrm>
              <a:off x="52859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8"/>
            <p:cNvSpPr/>
            <p:nvPr/>
          </p:nvSpPr>
          <p:spPr>
            <a:xfrm>
              <a:off x="61045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8"/>
            <p:cNvSpPr/>
            <p:nvPr/>
          </p:nvSpPr>
          <p:spPr>
            <a:xfrm>
              <a:off x="69231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8"/>
            <p:cNvSpPr/>
            <p:nvPr/>
          </p:nvSpPr>
          <p:spPr>
            <a:xfrm>
              <a:off x="11929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8"/>
            <p:cNvSpPr/>
            <p:nvPr/>
          </p:nvSpPr>
          <p:spPr>
            <a:xfrm>
              <a:off x="20115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8"/>
            <p:cNvSpPr/>
            <p:nvPr/>
          </p:nvSpPr>
          <p:spPr>
            <a:xfrm>
              <a:off x="28301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8"/>
            <p:cNvSpPr/>
            <p:nvPr/>
          </p:nvSpPr>
          <p:spPr>
            <a:xfrm>
              <a:off x="36487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8"/>
            <p:cNvSpPr/>
            <p:nvPr/>
          </p:nvSpPr>
          <p:spPr>
            <a:xfrm>
              <a:off x="44673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8"/>
            <p:cNvSpPr/>
            <p:nvPr/>
          </p:nvSpPr>
          <p:spPr>
            <a:xfrm>
              <a:off x="52859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8"/>
            <p:cNvSpPr/>
            <p:nvPr/>
          </p:nvSpPr>
          <p:spPr>
            <a:xfrm>
              <a:off x="61045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8"/>
            <p:cNvSpPr/>
            <p:nvPr/>
          </p:nvSpPr>
          <p:spPr>
            <a:xfrm>
              <a:off x="69231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8"/>
            <p:cNvSpPr/>
            <p:nvPr/>
          </p:nvSpPr>
          <p:spPr>
            <a:xfrm>
              <a:off x="11929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8"/>
            <p:cNvSpPr/>
            <p:nvPr/>
          </p:nvSpPr>
          <p:spPr>
            <a:xfrm>
              <a:off x="20115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8"/>
            <p:cNvSpPr/>
            <p:nvPr/>
          </p:nvSpPr>
          <p:spPr>
            <a:xfrm>
              <a:off x="28301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8"/>
            <p:cNvSpPr/>
            <p:nvPr/>
          </p:nvSpPr>
          <p:spPr>
            <a:xfrm>
              <a:off x="36487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8"/>
            <p:cNvSpPr/>
            <p:nvPr/>
          </p:nvSpPr>
          <p:spPr>
            <a:xfrm>
              <a:off x="44673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8"/>
            <p:cNvSpPr/>
            <p:nvPr/>
          </p:nvSpPr>
          <p:spPr>
            <a:xfrm>
              <a:off x="52859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8"/>
            <p:cNvSpPr/>
            <p:nvPr/>
          </p:nvSpPr>
          <p:spPr>
            <a:xfrm>
              <a:off x="61045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8"/>
            <p:cNvSpPr/>
            <p:nvPr/>
          </p:nvSpPr>
          <p:spPr>
            <a:xfrm>
              <a:off x="69231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18"/>
          <p:cNvGrpSpPr/>
          <p:nvPr/>
        </p:nvGrpSpPr>
        <p:grpSpPr>
          <a:xfrm>
            <a:off x="-305650" y="847400"/>
            <a:ext cx="11409050" cy="4603500"/>
            <a:chOff x="-305650" y="847400"/>
            <a:chExt cx="11409050" cy="4603500"/>
          </a:xfrm>
        </p:grpSpPr>
        <p:sp>
          <p:nvSpPr>
            <p:cNvPr id="703" name="Google Shape;703;p18"/>
            <p:cNvSpPr/>
            <p:nvPr/>
          </p:nvSpPr>
          <p:spPr>
            <a:xfrm>
              <a:off x="8428900" y="847400"/>
              <a:ext cx="2674500" cy="2674500"/>
            </a:xfrm>
            <a:prstGeom prst="ellipse">
              <a:avLst/>
            </a:prstGeom>
            <a:noFill/>
            <a:ln w="1143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8"/>
            <p:cNvSpPr/>
            <p:nvPr/>
          </p:nvSpPr>
          <p:spPr>
            <a:xfrm>
              <a:off x="-305650" y="4294700"/>
              <a:ext cx="1156200" cy="11562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" name="Google Shape;705;p18"/>
          <p:cNvGrpSpPr/>
          <p:nvPr/>
        </p:nvGrpSpPr>
        <p:grpSpPr>
          <a:xfrm>
            <a:off x="6807780" y="-2306860"/>
            <a:ext cx="4095255" cy="4095255"/>
            <a:chOff x="5944525" y="803950"/>
            <a:chExt cx="3086100" cy="3086100"/>
          </a:xfrm>
        </p:grpSpPr>
        <p:sp>
          <p:nvSpPr>
            <p:cNvPr id="706" name="Google Shape;706;p18"/>
            <p:cNvSpPr/>
            <p:nvPr/>
          </p:nvSpPr>
          <p:spPr>
            <a:xfrm>
              <a:off x="5944525" y="803950"/>
              <a:ext cx="3086100" cy="30861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8"/>
            <p:cNvSpPr/>
            <p:nvPr/>
          </p:nvSpPr>
          <p:spPr>
            <a:xfrm>
              <a:off x="6370075" y="1229650"/>
              <a:ext cx="2235000" cy="22347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8"/>
            <p:cNvSpPr/>
            <p:nvPr/>
          </p:nvSpPr>
          <p:spPr>
            <a:xfrm>
              <a:off x="6826350" y="1685775"/>
              <a:ext cx="1322700" cy="13227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" name="Google Shape;71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19"/>
          <p:cNvSpPr txBox="1">
            <a:spLocks noGrp="1"/>
          </p:cNvSpPr>
          <p:nvPr>
            <p:ph type="subTitle" idx="1"/>
          </p:nvPr>
        </p:nvSpPr>
        <p:spPr>
          <a:xfrm>
            <a:off x="706525" y="1306475"/>
            <a:ext cx="29670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13" name="Google Shape;713;p19"/>
          <p:cNvSpPr txBox="1">
            <a:spLocks noGrp="1"/>
          </p:cNvSpPr>
          <p:nvPr>
            <p:ph type="subTitle" idx="2"/>
          </p:nvPr>
        </p:nvSpPr>
        <p:spPr>
          <a:xfrm>
            <a:off x="706526" y="1765972"/>
            <a:ext cx="2967000" cy="102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19"/>
          <p:cNvSpPr txBox="1">
            <a:spLocks noGrp="1"/>
          </p:cNvSpPr>
          <p:nvPr>
            <p:ph type="subTitle" idx="3"/>
          </p:nvPr>
        </p:nvSpPr>
        <p:spPr>
          <a:xfrm>
            <a:off x="3794052" y="1765972"/>
            <a:ext cx="2967000" cy="102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15" name="Google Shape;715;p19"/>
          <p:cNvSpPr txBox="1">
            <a:spLocks noGrp="1"/>
          </p:cNvSpPr>
          <p:nvPr>
            <p:ph type="subTitle" idx="4"/>
          </p:nvPr>
        </p:nvSpPr>
        <p:spPr>
          <a:xfrm>
            <a:off x="706526" y="3189903"/>
            <a:ext cx="2967000" cy="102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16" name="Google Shape;716;p19"/>
          <p:cNvSpPr txBox="1">
            <a:spLocks noGrp="1"/>
          </p:cNvSpPr>
          <p:nvPr>
            <p:ph type="subTitle" idx="5"/>
          </p:nvPr>
        </p:nvSpPr>
        <p:spPr>
          <a:xfrm>
            <a:off x="3794052" y="3189903"/>
            <a:ext cx="2967000" cy="102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17" name="Google Shape;717;p19"/>
          <p:cNvSpPr txBox="1">
            <a:spLocks noGrp="1"/>
          </p:cNvSpPr>
          <p:nvPr>
            <p:ph type="subTitle" idx="6"/>
          </p:nvPr>
        </p:nvSpPr>
        <p:spPr>
          <a:xfrm>
            <a:off x="706525" y="2750000"/>
            <a:ext cx="29670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18" name="Google Shape;718;p19"/>
          <p:cNvSpPr txBox="1">
            <a:spLocks noGrp="1"/>
          </p:cNvSpPr>
          <p:nvPr>
            <p:ph type="subTitle" idx="7"/>
          </p:nvPr>
        </p:nvSpPr>
        <p:spPr>
          <a:xfrm>
            <a:off x="3794050" y="1306475"/>
            <a:ext cx="29670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19" name="Google Shape;719;p19"/>
          <p:cNvSpPr txBox="1">
            <a:spLocks noGrp="1"/>
          </p:cNvSpPr>
          <p:nvPr>
            <p:ph type="subTitle" idx="8"/>
          </p:nvPr>
        </p:nvSpPr>
        <p:spPr>
          <a:xfrm>
            <a:off x="3794050" y="2750000"/>
            <a:ext cx="29670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720" name="Google Shape;720;p19"/>
          <p:cNvGrpSpPr/>
          <p:nvPr/>
        </p:nvGrpSpPr>
        <p:grpSpPr>
          <a:xfrm>
            <a:off x="-107911" y="4463590"/>
            <a:ext cx="1757217" cy="1254729"/>
            <a:chOff x="1192925" y="473588"/>
            <a:chExt cx="5896700" cy="4210500"/>
          </a:xfrm>
        </p:grpSpPr>
        <p:sp>
          <p:nvSpPr>
            <p:cNvPr id="721" name="Google Shape;721;p19"/>
            <p:cNvSpPr/>
            <p:nvPr/>
          </p:nvSpPr>
          <p:spPr>
            <a:xfrm>
              <a:off x="11929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9"/>
            <p:cNvSpPr/>
            <p:nvPr/>
          </p:nvSpPr>
          <p:spPr>
            <a:xfrm>
              <a:off x="20115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9"/>
            <p:cNvSpPr/>
            <p:nvPr/>
          </p:nvSpPr>
          <p:spPr>
            <a:xfrm>
              <a:off x="28301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9"/>
            <p:cNvSpPr/>
            <p:nvPr/>
          </p:nvSpPr>
          <p:spPr>
            <a:xfrm>
              <a:off x="36487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9"/>
            <p:cNvSpPr/>
            <p:nvPr/>
          </p:nvSpPr>
          <p:spPr>
            <a:xfrm>
              <a:off x="44673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9"/>
            <p:cNvSpPr/>
            <p:nvPr/>
          </p:nvSpPr>
          <p:spPr>
            <a:xfrm>
              <a:off x="52859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9"/>
            <p:cNvSpPr/>
            <p:nvPr/>
          </p:nvSpPr>
          <p:spPr>
            <a:xfrm>
              <a:off x="61045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9"/>
            <p:cNvSpPr/>
            <p:nvPr/>
          </p:nvSpPr>
          <p:spPr>
            <a:xfrm>
              <a:off x="69231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9"/>
            <p:cNvSpPr/>
            <p:nvPr/>
          </p:nvSpPr>
          <p:spPr>
            <a:xfrm>
              <a:off x="11929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9"/>
            <p:cNvSpPr/>
            <p:nvPr/>
          </p:nvSpPr>
          <p:spPr>
            <a:xfrm>
              <a:off x="20115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28301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36487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9"/>
            <p:cNvSpPr/>
            <p:nvPr/>
          </p:nvSpPr>
          <p:spPr>
            <a:xfrm>
              <a:off x="44673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9"/>
            <p:cNvSpPr/>
            <p:nvPr/>
          </p:nvSpPr>
          <p:spPr>
            <a:xfrm>
              <a:off x="52859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9"/>
            <p:cNvSpPr/>
            <p:nvPr/>
          </p:nvSpPr>
          <p:spPr>
            <a:xfrm>
              <a:off x="61045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9"/>
            <p:cNvSpPr/>
            <p:nvPr/>
          </p:nvSpPr>
          <p:spPr>
            <a:xfrm>
              <a:off x="69231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9"/>
            <p:cNvSpPr/>
            <p:nvPr/>
          </p:nvSpPr>
          <p:spPr>
            <a:xfrm>
              <a:off x="11929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9"/>
            <p:cNvSpPr/>
            <p:nvPr/>
          </p:nvSpPr>
          <p:spPr>
            <a:xfrm>
              <a:off x="20115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9"/>
            <p:cNvSpPr/>
            <p:nvPr/>
          </p:nvSpPr>
          <p:spPr>
            <a:xfrm>
              <a:off x="28301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9"/>
            <p:cNvSpPr/>
            <p:nvPr/>
          </p:nvSpPr>
          <p:spPr>
            <a:xfrm>
              <a:off x="36487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9"/>
            <p:cNvSpPr/>
            <p:nvPr/>
          </p:nvSpPr>
          <p:spPr>
            <a:xfrm>
              <a:off x="44673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52859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61045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69231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11929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0115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8301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36487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44673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52859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61045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69231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11929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0115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8301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9"/>
            <p:cNvSpPr/>
            <p:nvPr/>
          </p:nvSpPr>
          <p:spPr>
            <a:xfrm>
              <a:off x="36487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9"/>
            <p:cNvSpPr/>
            <p:nvPr/>
          </p:nvSpPr>
          <p:spPr>
            <a:xfrm>
              <a:off x="44673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52859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1045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9231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9"/>
            <p:cNvSpPr/>
            <p:nvPr/>
          </p:nvSpPr>
          <p:spPr>
            <a:xfrm>
              <a:off x="11929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9"/>
            <p:cNvSpPr/>
            <p:nvPr/>
          </p:nvSpPr>
          <p:spPr>
            <a:xfrm>
              <a:off x="20115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9"/>
            <p:cNvSpPr/>
            <p:nvPr/>
          </p:nvSpPr>
          <p:spPr>
            <a:xfrm>
              <a:off x="28301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36487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9"/>
            <p:cNvSpPr/>
            <p:nvPr/>
          </p:nvSpPr>
          <p:spPr>
            <a:xfrm>
              <a:off x="44673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9"/>
            <p:cNvSpPr/>
            <p:nvPr/>
          </p:nvSpPr>
          <p:spPr>
            <a:xfrm>
              <a:off x="52859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61045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9"/>
            <p:cNvSpPr/>
            <p:nvPr/>
          </p:nvSpPr>
          <p:spPr>
            <a:xfrm>
              <a:off x="69231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19"/>
          <p:cNvSpPr/>
          <p:nvPr/>
        </p:nvSpPr>
        <p:spPr>
          <a:xfrm>
            <a:off x="7668750" y="3488675"/>
            <a:ext cx="1844700" cy="1844700"/>
          </a:xfrm>
          <a:prstGeom prst="ellipse">
            <a:avLst/>
          </a:prstGeom>
          <a:noFill/>
          <a:ln w="1143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0" name="Google Shape;770;p19"/>
          <p:cNvGrpSpPr/>
          <p:nvPr/>
        </p:nvGrpSpPr>
        <p:grpSpPr>
          <a:xfrm>
            <a:off x="7218258" y="196658"/>
            <a:ext cx="1444346" cy="1426957"/>
            <a:chOff x="7611683" y="3410133"/>
            <a:chExt cx="1444346" cy="1426957"/>
          </a:xfrm>
        </p:grpSpPr>
        <p:grpSp>
          <p:nvGrpSpPr>
            <p:cNvPr id="771" name="Google Shape;771;p19"/>
            <p:cNvGrpSpPr/>
            <p:nvPr/>
          </p:nvGrpSpPr>
          <p:grpSpPr>
            <a:xfrm>
              <a:off x="7611683" y="3638640"/>
              <a:ext cx="409501" cy="409501"/>
              <a:chOff x="7156475" y="1911025"/>
              <a:chExt cx="1254600" cy="1254600"/>
            </a:xfrm>
          </p:grpSpPr>
          <p:sp>
            <p:nvSpPr>
              <p:cNvPr id="772" name="Google Shape;772;p19"/>
              <p:cNvSpPr/>
              <p:nvPr/>
            </p:nvSpPr>
            <p:spPr>
              <a:xfrm>
                <a:off x="7602575" y="1911025"/>
                <a:ext cx="362400" cy="12546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9"/>
              <p:cNvSpPr/>
              <p:nvPr/>
            </p:nvSpPr>
            <p:spPr>
              <a:xfrm rot="-5400000">
                <a:off x="7602575" y="1911025"/>
                <a:ext cx="362400" cy="12546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4" name="Google Shape;774;p19"/>
            <p:cNvGrpSpPr/>
            <p:nvPr/>
          </p:nvGrpSpPr>
          <p:grpSpPr>
            <a:xfrm>
              <a:off x="7920854" y="3990988"/>
              <a:ext cx="846102" cy="846102"/>
              <a:chOff x="7156475" y="1911025"/>
              <a:chExt cx="1254600" cy="1254600"/>
            </a:xfrm>
          </p:grpSpPr>
          <p:sp>
            <p:nvSpPr>
              <p:cNvPr id="775" name="Google Shape;775;p19"/>
              <p:cNvSpPr/>
              <p:nvPr/>
            </p:nvSpPr>
            <p:spPr>
              <a:xfrm>
                <a:off x="7602575" y="1911025"/>
                <a:ext cx="362400" cy="12546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19"/>
              <p:cNvSpPr/>
              <p:nvPr/>
            </p:nvSpPr>
            <p:spPr>
              <a:xfrm rot="-5400000">
                <a:off x="7602575" y="1911025"/>
                <a:ext cx="362400" cy="12546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7" name="Google Shape;777;p19"/>
            <p:cNvGrpSpPr/>
            <p:nvPr/>
          </p:nvGrpSpPr>
          <p:grpSpPr>
            <a:xfrm>
              <a:off x="8520190" y="3410133"/>
              <a:ext cx="535840" cy="535840"/>
              <a:chOff x="7156475" y="1911025"/>
              <a:chExt cx="1254600" cy="1254600"/>
            </a:xfrm>
          </p:grpSpPr>
          <p:sp>
            <p:nvSpPr>
              <p:cNvPr id="778" name="Google Shape;778;p19"/>
              <p:cNvSpPr/>
              <p:nvPr/>
            </p:nvSpPr>
            <p:spPr>
              <a:xfrm>
                <a:off x="7602575" y="1911025"/>
                <a:ext cx="362400" cy="12546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19"/>
              <p:cNvSpPr/>
              <p:nvPr/>
            </p:nvSpPr>
            <p:spPr>
              <a:xfrm rot="-5400000">
                <a:off x="7602575" y="1911025"/>
                <a:ext cx="362400" cy="12546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9" name="Google Shape;92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0" name="Google Shape;930;p22"/>
          <p:cNvGrpSpPr/>
          <p:nvPr/>
        </p:nvGrpSpPr>
        <p:grpSpPr>
          <a:xfrm>
            <a:off x="7528754" y="3349733"/>
            <a:ext cx="2975926" cy="2975926"/>
            <a:chOff x="5944525" y="803950"/>
            <a:chExt cx="3086100" cy="3086100"/>
          </a:xfrm>
        </p:grpSpPr>
        <p:sp>
          <p:nvSpPr>
            <p:cNvPr id="931" name="Google Shape;931;p22"/>
            <p:cNvSpPr/>
            <p:nvPr/>
          </p:nvSpPr>
          <p:spPr>
            <a:xfrm>
              <a:off x="5944525" y="803950"/>
              <a:ext cx="3086100" cy="30861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2"/>
            <p:cNvSpPr/>
            <p:nvPr/>
          </p:nvSpPr>
          <p:spPr>
            <a:xfrm>
              <a:off x="6370075" y="1229650"/>
              <a:ext cx="2235000" cy="22347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2"/>
            <p:cNvSpPr/>
            <p:nvPr/>
          </p:nvSpPr>
          <p:spPr>
            <a:xfrm>
              <a:off x="6826350" y="1685775"/>
              <a:ext cx="1322700" cy="13227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4" name="Google Shape;934;p22"/>
          <p:cNvSpPr/>
          <p:nvPr/>
        </p:nvSpPr>
        <p:spPr>
          <a:xfrm>
            <a:off x="7962150" y="-826975"/>
            <a:ext cx="1844700" cy="1844700"/>
          </a:xfrm>
          <a:prstGeom prst="ellipse">
            <a:avLst/>
          </a:prstGeom>
          <a:noFill/>
          <a:ln w="1143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5" name="Google Shape;935;p22"/>
          <p:cNvGrpSpPr/>
          <p:nvPr/>
        </p:nvGrpSpPr>
        <p:grpSpPr>
          <a:xfrm flipH="1">
            <a:off x="-556901" y="3971242"/>
            <a:ext cx="1444346" cy="1426957"/>
            <a:chOff x="7611683" y="3410133"/>
            <a:chExt cx="1444346" cy="1426957"/>
          </a:xfrm>
        </p:grpSpPr>
        <p:grpSp>
          <p:nvGrpSpPr>
            <p:cNvPr id="936" name="Google Shape;936;p22"/>
            <p:cNvGrpSpPr/>
            <p:nvPr/>
          </p:nvGrpSpPr>
          <p:grpSpPr>
            <a:xfrm>
              <a:off x="7611683" y="3638640"/>
              <a:ext cx="409501" cy="409501"/>
              <a:chOff x="7156475" y="1911025"/>
              <a:chExt cx="1254600" cy="1254600"/>
            </a:xfrm>
          </p:grpSpPr>
          <p:sp>
            <p:nvSpPr>
              <p:cNvPr id="937" name="Google Shape;937;p22"/>
              <p:cNvSpPr/>
              <p:nvPr/>
            </p:nvSpPr>
            <p:spPr>
              <a:xfrm>
                <a:off x="7602575" y="1911025"/>
                <a:ext cx="362400" cy="12546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2"/>
              <p:cNvSpPr/>
              <p:nvPr/>
            </p:nvSpPr>
            <p:spPr>
              <a:xfrm rot="-5400000">
                <a:off x="7602575" y="1911025"/>
                <a:ext cx="362400" cy="12546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9" name="Google Shape;939;p22"/>
            <p:cNvGrpSpPr/>
            <p:nvPr/>
          </p:nvGrpSpPr>
          <p:grpSpPr>
            <a:xfrm>
              <a:off x="7920854" y="3990988"/>
              <a:ext cx="846102" cy="846102"/>
              <a:chOff x="7156475" y="1911025"/>
              <a:chExt cx="1254600" cy="1254600"/>
            </a:xfrm>
          </p:grpSpPr>
          <p:sp>
            <p:nvSpPr>
              <p:cNvPr id="940" name="Google Shape;940;p22"/>
              <p:cNvSpPr/>
              <p:nvPr/>
            </p:nvSpPr>
            <p:spPr>
              <a:xfrm>
                <a:off x="7602575" y="1911025"/>
                <a:ext cx="362400" cy="12546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2"/>
              <p:cNvSpPr/>
              <p:nvPr/>
            </p:nvSpPr>
            <p:spPr>
              <a:xfrm rot="-5400000">
                <a:off x="7602575" y="1911025"/>
                <a:ext cx="362400" cy="12546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2" name="Google Shape;942;p22"/>
            <p:cNvGrpSpPr/>
            <p:nvPr/>
          </p:nvGrpSpPr>
          <p:grpSpPr>
            <a:xfrm>
              <a:off x="8520190" y="3410133"/>
              <a:ext cx="535840" cy="535840"/>
              <a:chOff x="7156475" y="1911025"/>
              <a:chExt cx="1254600" cy="1254600"/>
            </a:xfrm>
          </p:grpSpPr>
          <p:sp>
            <p:nvSpPr>
              <p:cNvPr id="943" name="Google Shape;943;p22"/>
              <p:cNvSpPr/>
              <p:nvPr/>
            </p:nvSpPr>
            <p:spPr>
              <a:xfrm>
                <a:off x="7602575" y="1911025"/>
                <a:ext cx="362400" cy="12546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22"/>
              <p:cNvSpPr/>
              <p:nvPr/>
            </p:nvSpPr>
            <p:spPr>
              <a:xfrm rot="-5400000">
                <a:off x="7602575" y="1911025"/>
                <a:ext cx="362400" cy="12546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6" name="Google Shape;94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7" name="Google Shape;947;p23"/>
          <p:cNvGrpSpPr/>
          <p:nvPr/>
        </p:nvGrpSpPr>
        <p:grpSpPr>
          <a:xfrm>
            <a:off x="-1786008" y="-1986350"/>
            <a:ext cx="12544413" cy="8686896"/>
            <a:chOff x="-1786008" y="-1986350"/>
            <a:chExt cx="12544413" cy="8686896"/>
          </a:xfrm>
        </p:grpSpPr>
        <p:grpSp>
          <p:nvGrpSpPr>
            <p:cNvPr id="948" name="Google Shape;948;p23"/>
            <p:cNvGrpSpPr/>
            <p:nvPr/>
          </p:nvGrpSpPr>
          <p:grpSpPr>
            <a:xfrm>
              <a:off x="-1786008" y="-1986350"/>
              <a:ext cx="4653530" cy="4653530"/>
              <a:chOff x="5944525" y="803950"/>
              <a:chExt cx="3086100" cy="3086100"/>
            </a:xfrm>
          </p:grpSpPr>
          <p:sp>
            <p:nvSpPr>
              <p:cNvPr id="949" name="Google Shape;949;p23"/>
              <p:cNvSpPr/>
              <p:nvPr/>
            </p:nvSpPr>
            <p:spPr>
              <a:xfrm>
                <a:off x="5944525" y="803950"/>
                <a:ext cx="3086100" cy="3086100"/>
              </a:xfrm>
              <a:prstGeom prst="ellipse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23"/>
              <p:cNvSpPr/>
              <p:nvPr/>
            </p:nvSpPr>
            <p:spPr>
              <a:xfrm>
                <a:off x="6370075" y="1229650"/>
                <a:ext cx="2235000" cy="2234700"/>
              </a:xfrm>
              <a:prstGeom prst="ellipse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23"/>
              <p:cNvSpPr/>
              <p:nvPr/>
            </p:nvSpPr>
            <p:spPr>
              <a:xfrm>
                <a:off x="6826350" y="1685775"/>
                <a:ext cx="1322700" cy="1322700"/>
              </a:xfrm>
              <a:prstGeom prst="ellipse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2" name="Google Shape;952;p23"/>
            <p:cNvGrpSpPr/>
            <p:nvPr/>
          </p:nvGrpSpPr>
          <p:grpSpPr>
            <a:xfrm>
              <a:off x="7035334" y="2977476"/>
              <a:ext cx="3723071" cy="3723071"/>
              <a:chOff x="5944525" y="803950"/>
              <a:chExt cx="3086100" cy="3086100"/>
            </a:xfrm>
          </p:grpSpPr>
          <p:sp>
            <p:nvSpPr>
              <p:cNvPr id="953" name="Google Shape;953;p23"/>
              <p:cNvSpPr/>
              <p:nvPr/>
            </p:nvSpPr>
            <p:spPr>
              <a:xfrm>
                <a:off x="5944525" y="803950"/>
                <a:ext cx="3086100" cy="3086100"/>
              </a:xfrm>
              <a:prstGeom prst="ellipse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3"/>
              <p:cNvSpPr/>
              <p:nvPr/>
            </p:nvSpPr>
            <p:spPr>
              <a:xfrm>
                <a:off x="6370075" y="1229650"/>
                <a:ext cx="2235000" cy="2234700"/>
              </a:xfrm>
              <a:prstGeom prst="ellipse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3"/>
              <p:cNvSpPr/>
              <p:nvPr/>
            </p:nvSpPr>
            <p:spPr>
              <a:xfrm>
                <a:off x="6826350" y="1685775"/>
                <a:ext cx="1322700" cy="1322700"/>
              </a:xfrm>
              <a:prstGeom prst="ellipse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6" name="Google Shape;956;p23"/>
          <p:cNvSpPr/>
          <p:nvPr/>
        </p:nvSpPr>
        <p:spPr>
          <a:xfrm>
            <a:off x="-1129600" y="1700700"/>
            <a:ext cx="1844700" cy="1844700"/>
          </a:xfrm>
          <a:prstGeom prst="ellipse">
            <a:avLst/>
          </a:prstGeom>
          <a:noFill/>
          <a:ln w="1143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7" name="Google Shape;957;p23"/>
          <p:cNvGrpSpPr/>
          <p:nvPr/>
        </p:nvGrpSpPr>
        <p:grpSpPr>
          <a:xfrm flipH="1">
            <a:off x="7841358" y="3135033"/>
            <a:ext cx="1444346" cy="1426957"/>
            <a:chOff x="7611683" y="3410133"/>
            <a:chExt cx="1444346" cy="1426957"/>
          </a:xfrm>
        </p:grpSpPr>
        <p:grpSp>
          <p:nvGrpSpPr>
            <p:cNvPr id="958" name="Google Shape;958;p23"/>
            <p:cNvGrpSpPr/>
            <p:nvPr/>
          </p:nvGrpSpPr>
          <p:grpSpPr>
            <a:xfrm>
              <a:off x="7611683" y="3638640"/>
              <a:ext cx="409501" cy="409501"/>
              <a:chOff x="7156475" y="1911025"/>
              <a:chExt cx="1254600" cy="1254600"/>
            </a:xfrm>
          </p:grpSpPr>
          <p:sp>
            <p:nvSpPr>
              <p:cNvPr id="959" name="Google Shape;959;p23"/>
              <p:cNvSpPr/>
              <p:nvPr/>
            </p:nvSpPr>
            <p:spPr>
              <a:xfrm>
                <a:off x="7602575" y="1911025"/>
                <a:ext cx="362400" cy="12546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3"/>
              <p:cNvSpPr/>
              <p:nvPr/>
            </p:nvSpPr>
            <p:spPr>
              <a:xfrm rot="-5400000">
                <a:off x="7602575" y="1911025"/>
                <a:ext cx="362400" cy="12546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1" name="Google Shape;961;p23"/>
            <p:cNvGrpSpPr/>
            <p:nvPr/>
          </p:nvGrpSpPr>
          <p:grpSpPr>
            <a:xfrm>
              <a:off x="7920854" y="3990988"/>
              <a:ext cx="846102" cy="846102"/>
              <a:chOff x="7156475" y="1911025"/>
              <a:chExt cx="1254600" cy="1254600"/>
            </a:xfrm>
          </p:grpSpPr>
          <p:sp>
            <p:nvSpPr>
              <p:cNvPr id="962" name="Google Shape;962;p23"/>
              <p:cNvSpPr/>
              <p:nvPr/>
            </p:nvSpPr>
            <p:spPr>
              <a:xfrm>
                <a:off x="7602575" y="1911025"/>
                <a:ext cx="362400" cy="12546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23"/>
              <p:cNvSpPr/>
              <p:nvPr/>
            </p:nvSpPr>
            <p:spPr>
              <a:xfrm rot="-5400000">
                <a:off x="7602575" y="1911025"/>
                <a:ext cx="362400" cy="12546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4" name="Google Shape;964;p23"/>
            <p:cNvGrpSpPr/>
            <p:nvPr/>
          </p:nvGrpSpPr>
          <p:grpSpPr>
            <a:xfrm>
              <a:off x="8520190" y="3410133"/>
              <a:ext cx="535840" cy="535840"/>
              <a:chOff x="7156475" y="1911025"/>
              <a:chExt cx="1254600" cy="1254600"/>
            </a:xfrm>
          </p:grpSpPr>
          <p:sp>
            <p:nvSpPr>
              <p:cNvPr id="965" name="Google Shape;965;p23"/>
              <p:cNvSpPr/>
              <p:nvPr/>
            </p:nvSpPr>
            <p:spPr>
              <a:xfrm>
                <a:off x="7602575" y="1911025"/>
                <a:ext cx="362400" cy="12546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23"/>
              <p:cNvSpPr/>
              <p:nvPr/>
            </p:nvSpPr>
            <p:spPr>
              <a:xfrm rot="-5400000">
                <a:off x="7602575" y="1911025"/>
                <a:ext cx="362400" cy="12546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3"/>
          <p:cNvSpPr txBox="1">
            <a:spLocks noGrp="1"/>
          </p:cNvSpPr>
          <p:nvPr>
            <p:ph type="title"/>
          </p:nvPr>
        </p:nvSpPr>
        <p:spPr>
          <a:xfrm>
            <a:off x="4047175" y="2575000"/>
            <a:ext cx="43818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1" name="Google Shape;81;p3"/>
          <p:cNvSpPr txBox="1">
            <a:spLocks noGrp="1"/>
          </p:cNvSpPr>
          <p:nvPr>
            <p:ph type="title" idx="2" hasCustomPrompt="1"/>
          </p:nvPr>
        </p:nvSpPr>
        <p:spPr>
          <a:xfrm>
            <a:off x="4047175" y="1401200"/>
            <a:ext cx="15126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82" name="Google Shape;82;p3"/>
          <p:cNvGrpSpPr/>
          <p:nvPr/>
        </p:nvGrpSpPr>
        <p:grpSpPr>
          <a:xfrm>
            <a:off x="-1276558" y="-1887639"/>
            <a:ext cx="12222369" cy="9742570"/>
            <a:chOff x="-1276558" y="-1887639"/>
            <a:chExt cx="12222369" cy="9742570"/>
          </a:xfrm>
        </p:grpSpPr>
        <p:grpSp>
          <p:nvGrpSpPr>
            <p:cNvPr id="83" name="Google Shape;83;p3"/>
            <p:cNvGrpSpPr/>
            <p:nvPr/>
          </p:nvGrpSpPr>
          <p:grpSpPr>
            <a:xfrm>
              <a:off x="-1276558" y="3201400"/>
              <a:ext cx="4653530" cy="4653530"/>
              <a:chOff x="5944525" y="803950"/>
              <a:chExt cx="3086100" cy="3086100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5944525" y="803950"/>
                <a:ext cx="3086100" cy="3086100"/>
              </a:xfrm>
              <a:prstGeom prst="ellipse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6370075" y="1229650"/>
                <a:ext cx="2235000" cy="2234700"/>
              </a:xfrm>
              <a:prstGeom prst="ellipse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6826350" y="1685775"/>
                <a:ext cx="1322700" cy="1322700"/>
              </a:xfrm>
              <a:prstGeom prst="ellipse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3"/>
            <p:cNvGrpSpPr/>
            <p:nvPr/>
          </p:nvGrpSpPr>
          <p:grpSpPr>
            <a:xfrm>
              <a:off x="7705098" y="-1887639"/>
              <a:ext cx="3240714" cy="3240714"/>
              <a:chOff x="5944525" y="803950"/>
              <a:chExt cx="3086100" cy="3086100"/>
            </a:xfrm>
          </p:grpSpPr>
          <p:sp>
            <p:nvSpPr>
              <p:cNvPr id="88" name="Google Shape;88;p3"/>
              <p:cNvSpPr/>
              <p:nvPr/>
            </p:nvSpPr>
            <p:spPr>
              <a:xfrm>
                <a:off x="5944525" y="803950"/>
                <a:ext cx="3086100" cy="3086100"/>
              </a:xfrm>
              <a:prstGeom prst="ellipse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6370075" y="1229650"/>
                <a:ext cx="2235000" cy="2234700"/>
              </a:xfrm>
              <a:prstGeom prst="ellipse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6826350" y="1685775"/>
                <a:ext cx="1322700" cy="1322700"/>
              </a:xfrm>
              <a:prstGeom prst="ellipse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1" name="Google Shape;91;p3"/>
          <p:cNvSpPr/>
          <p:nvPr/>
        </p:nvSpPr>
        <p:spPr>
          <a:xfrm>
            <a:off x="827975" y="-564750"/>
            <a:ext cx="2674500" cy="2674500"/>
          </a:xfrm>
          <a:prstGeom prst="ellipse">
            <a:avLst/>
          </a:prstGeom>
          <a:noFill/>
          <a:ln w="1143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" name="Google Shape;92;p3"/>
          <p:cNvGrpSpPr/>
          <p:nvPr/>
        </p:nvGrpSpPr>
        <p:grpSpPr>
          <a:xfrm>
            <a:off x="-272611" y="2700915"/>
            <a:ext cx="1757217" cy="1254729"/>
            <a:chOff x="1192925" y="473588"/>
            <a:chExt cx="5896700" cy="4210500"/>
          </a:xfrm>
        </p:grpSpPr>
        <p:sp>
          <p:nvSpPr>
            <p:cNvPr id="93" name="Google Shape;93;p3"/>
            <p:cNvSpPr/>
            <p:nvPr/>
          </p:nvSpPr>
          <p:spPr>
            <a:xfrm>
              <a:off x="11929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20115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28301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6487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4673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52859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61045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69231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1929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0115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28301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6487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4673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52859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61045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69231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1929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0115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8301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6487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4673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2859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61045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69231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1929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0115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8301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36487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44673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2859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61045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69231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1929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0115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8301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6487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44673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2859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61045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69231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11929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0115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8301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6487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44673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2859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61045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69231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3"/>
          <p:cNvGrpSpPr/>
          <p:nvPr/>
        </p:nvGrpSpPr>
        <p:grpSpPr>
          <a:xfrm>
            <a:off x="-116167" y="178196"/>
            <a:ext cx="1444346" cy="1426957"/>
            <a:chOff x="-126217" y="202521"/>
            <a:chExt cx="1444346" cy="1426957"/>
          </a:xfrm>
        </p:grpSpPr>
        <p:grpSp>
          <p:nvGrpSpPr>
            <p:cNvPr id="142" name="Google Shape;142;p3"/>
            <p:cNvGrpSpPr/>
            <p:nvPr/>
          </p:nvGrpSpPr>
          <p:grpSpPr>
            <a:xfrm>
              <a:off x="-126217" y="431027"/>
              <a:ext cx="409501" cy="409501"/>
              <a:chOff x="7156475" y="1911025"/>
              <a:chExt cx="1254600" cy="1254600"/>
            </a:xfrm>
          </p:grpSpPr>
          <p:sp>
            <p:nvSpPr>
              <p:cNvPr id="143" name="Google Shape;143;p3"/>
              <p:cNvSpPr/>
              <p:nvPr/>
            </p:nvSpPr>
            <p:spPr>
              <a:xfrm>
                <a:off x="7602575" y="1911025"/>
                <a:ext cx="362400" cy="12546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 rot="-5400000">
                <a:off x="7602575" y="1911025"/>
                <a:ext cx="362400" cy="12546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" name="Google Shape;145;p3"/>
            <p:cNvGrpSpPr/>
            <p:nvPr/>
          </p:nvGrpSpPr>
          <p:grpSpPr>
            <a:xfrm>
              <a:off x="182954" y="783376"/>
              <a:ext cx="846102" cy="846102"/>
              <a:chOff x="7156475" y="1911025"/>
              <a:chExt cx="1254600" cy="1254600"/>
            </a:xfrm>
          </p:grpSpPr>
          <p:sp>
            <p:nvSpPr>
              <p:cNvPr id="146" name="Google Shape;146;p3"/>
              <p:cNvSpPr/>
              <p:nvPr/>
            </p:nvSpPr>
            <p:spPr>
              <a:xfrm>
                <a:off x="7602575" y="1911025"/>
                <a:ext cx="362400" cy="12546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 rot="-5400000">
                <a:off x="7602575" y="1911025"/>
                <a:ext cx="362400" cy="12546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3"/>
            <p:cNvGrpSpPr/>
            <p:nvPr/>
          </p:nvGrpSpPr>
          <p:grpSpPr>
            <a:xfrm>
              <a:off x="782290" y="202521"/>
              <a:ext cx="535840" cy="535840"/>
              <a:chOff x="7156475" y="1911025"/>
              <a:chExt cx="1254600" cy="1254600"/>
            </a:xfrm>
          </p:grpSpPr>
          <p:sp>
            <p:nvSpPr>
              <p:cNvPr id="149" name="Google Shape;149;p3"/>
              <p:cNvSpPr/>
              <p:nvPr/>
            </p:nvSpPr>
            <p:spPr>
              <a:xfrm>
                <a:off x="7602575" y="1911025"/>
                <a:ext cx="362400" cy="12546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-5400000">
                <a:off x="7602575" y="1911025"/>
                <a:ext cx="362400" cy="12546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5930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7"/>
          <p:cNvSpPr txBox="1">
            <a:spLocks noGrp="1"/>
          </p:cNvSpPr>
          <p:nvPr>
            <p:ph type="body" idx="1"/>
          </p:nvPr>
        </p:nvSpPr>
        <p:spPr>
          <a:xfrm>
            <a:off x="720000" y="1711500"/>
            <a:ext cx="4009200" cy="24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7"/>
          <p:cNvSpPr>
            <a:spLocks noGrp="1"/>
          </p:cNvSpPr>
          <p:nvPr>
            <p:ph type="pic" idx="2"/>
          </p:nvPr>
        </p:nvSpPr>
        <p:spPr>
          <a:xfrm>
            <a:off x="5596300" y="1352575"/>
            <a:ext cx="2512500" cy="32514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49" name="Google Shape;249;p7"/>
          <p:cNvGrpSpPr/>
          <p:nvPr/>
        </p:nvGrpSpPr>
        <p:grpSpPr>
          <a:xfrm>
            <a:off x="7276416" y="-758374"/>
            <a:ext cx="3129305" cy="3129305"/>
            <a:chOff x="5944525" y="803950"/>
            <a:chExt cx="3086100" cy="3086100"/>
          </a:xfrm>
        </p:grpSpPr>
        <p:sp>
          <p:nvSpPr>
            <p:cNvPr id="250" name="Google Shape;250;p7"/>
            <p:cNvSpPr/>
            <p:nvPr/>
          </p:nvSpPr>
          <p:spPr>
            <a:xfrm>
              <a:off x="5944525" y="803950"/>
              <a:ext cx="3086100" cy="30861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6370075" y="1229650"/>
              <a:ext cx="2235000" cy="22347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6826350" y="1685775"/>
              <a:ext cx="1322700" cy="13227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" name="Google Shape;253;p7"/>
          <p:cNvSpPr/>
          <p:nvPr/>
        </p:nvSpPr>
        <p:spPr>
          <a:xfrm>
            <a:off x="-1382525" y="3679475"/>
            <a:ext cx="1959900" cy="1959900"/>
          </a:xfrm>
          <a:prstGeom prst="ellipse">
            <a:avLst/>
          </a:prstGeom>
          <a:noFill/>
          <a:ln w="1143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8"/>
          <p:cNvSpPr txBox="1">
            <a:spLocks noGrp="1"/>
          </p:cNvSpPr>
          <p:nvPr>
            <p:ph type="title"/>
          </p:nvPr>
        </p:nvSpPr>
        <p:spPr>
          <a:xfrm>
            <a:off x="2724150" y="1307100"/>
            <a:ext cx="3695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257" name="Google Shape;257;p8"/>
          <p:cNvGrpSpPr/>
          <p:nvPr/>
        </p:nvGrpSpPr>
        <p:grpSpPr>
          <a:xfrm>
            <a:off x="6438755" y="2484715"/>
            <a:ext cx="4095255" cy="4095255"/>
            <a:chOff x="5944525" y="803950"/>
            <a:chExt cx="3086100" cy="3086100"/>
          </a:xfrm>
        </p:grpSpPr>
        <p:sp>
          <p:nvSpPr>
            <p:cNvPr id="258" name="Google Shape;258;p8"/>
            <p:cNvSpPr/>
            <p:nvPr/>
          </p:nvSpPr>
          <p:spPr>
            <a:xfrm>
              <a:off x="5944525" y="803950"/>
              <a:ext cx="3086100" cy="30861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6370075" y="1229650"/>
              <a:ext cx="2235000" cy="22347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6826350" y="1685775"/>
              <a:ext cx="1322700" cy="13227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8"/>
          <p:cNvSpPr/>
          <p:nvPr/>
        </p:nvSpPr>
        <p:spPr>
          <a:xfrm>
            <a:off x="-329575" y="4329550"/>
            <a:ext cx="1156200" cy="1156200"/>
          </a:xfrm>
          <a:prstGeom prst="ellipse">
            <a:avLst/>
          </a:prstGeom>
          <a:noFill/>
          <a:ln w="1143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" name="Google Shape;262;p8"/>
          <p:cNvGrpSpPr/>
          <p:nvPr/>
        </p:nvGrpSpPr>
        <p:grpSpPr>
          <a:xfrm>
            <a:off x="7816889" y="348790"/>
            <a:ext cx="1757217" cy="1254729"/>
            <a:chOff x="1192925" y="473588"/>
            <a:chExt cx="5896700" cy="4210500"/>
          </a:xfrm>
        </p:grpSpPr>
        <p:sp>
          <p:nvSpPr>
            <p:cNvPr id="263" name="Google Shape;263;p8"/>
            <p:cNvSpPr/>
            <p:nvPr/>
          </p:nvSpPr>
          <p:spPr>
            <a:xfrm>
              <a:off x="11929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20115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28301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36487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44673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52859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61045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69231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11929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20115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28301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36487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44673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52859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61045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69231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11929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20115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28301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36487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44673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52859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61045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69231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11929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20115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28301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36487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44673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52859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61045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69231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11929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20115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28301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36487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44673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52859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61045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69231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11929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20115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28301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36487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44673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52859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61045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69231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9"/>
          <p:cNvSpPr txBox="1">
            <a:spLocks noGrp="1"/>
          </p:cNvSpPr>
          <p:nvPr>
            <p:ph type="title"/>
          </p:nvPr>
        </p:nvSpPr>
        <p:spPr>
          <a:xfrm>
            <a:off x="2201850" y="1584874"/>
            <a:ext cx="4740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4" name="Google Shape;314;p9"/>
          <p:cNvSpPr txBox="1">
            <a:spLocks noGrp="1"/>
          </p:cNvSpPr>
          <p:nvPr>
            <p:ph type="subTitle" idx="1"/>
          </p:nvPr>
        </p:nvSpPr>
        <p:spPr>
          <a:xfrm>
            <a:off x="2201925" y="2427926"/>
            <a:ext cx="4740300" cy="11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315" name="Google Shape;315;p9"/>
          <p:cNvGrpSpPr/>
          <p:nvPr/>
        </p:nvGrpSpPr>
        <p:grpSpPr>
          <a:xfrm>
            <a:off x="-1276558" y="-1887639"/>
            <a:ext cx="12222369" cy="9742570"/>
            <a:chOff x="-1276558" y="-1887639"/>
            <a:chExt cx="12222369" cy="9742570"/>
          </a:xfrm>
        </p:grpSpPr>
        <p:grpSp>
          <p:nvGrpSpPr>
            <p:cNvPr id="316" name="Google Shape;316;p9"/>
            <p:cNvGrpSpPr/>
            <p:nvPr/>
          </p:nvGrpSpPr>
          <p:grpSpPr>
            <a:xfrm>
              <a:off x="-1276558" y="3201400"/>
              <a:ext cx="4653530" cy="4653530"/>
              <a:chOff x="5944525" y="803950"/>
              <a:chExt cx="3086100" cy="3086100"/>
            </a:xfrm>
          </p:grpSpPr>
          <p:sp>
            <p:nvSpPr>
              <p:cNvPr id="317" name="Google Shape;317;p9"/>
              <p:cNvSpPr/>
              <p:nvPr/>
            </p:nvSpPr>
            <p:spPr>
              <a:xfrm>
                <a:off x="5944525" y="803950"/>
                <a:ext cx="3086100" cy="3086100"/>
              </a:xfrm>
              <a:prstGeom prst="ellipse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9"/>
              <p:cNvSpPr/>
              <p:nvPr/>
            </p:nvSpPr>
            <p:spPr>
              <a:xfrm>
                <a:off x="6370075" y="1229650"/>
                <a:ext cx="2235000" cy="2234700"/>
              </a:xfrm>
              <a:prstGeom prst="ellipse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9"/>
              <p:cNvSpPr/>
              <p:nvPr/>
            </p:nvSpPr>
            <p:spPr>
              <a:xfrm>
                <a:off x="6826350" y="1685775"/>
                <a:ext cx="1322700" cy="1322700"/>
              </a:xfrm>
              <a:prstGeom prst="ellipse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0" name="Google Shape;320;p9"/>
            <p:cNvGrpSpPr/>
            <p:nvPr/>
          </p:nvGrpSpPr>
          <p:grpSpPr>
            <a:xfrm>
              <a:off x="7705098" y="-1887639"/>
              <a:ext cx="3240714" cy="3240714"/>
              <a:chOff x="5944525" y="803950"/>
              <a:chExt cx="3086100" cy="3086100"/>
            </a:xfrm>
          </p:grpSpPr>
          <p:sp>
            <p:nvSpPr>
              <p:cNvPr id="321" name="Google Shape;321;p9"/>
              <p:cNvSpPr/>
              <p:nvPr/>
            </p:nvSpPr>
            <p:spPr>
              <a:xfrm>
                <a:off x="5944525" y="803950"/>
                <a:ext cx="3086100" cy="3086100"/>
              </a:xfrm>
              <a:prstGeom prst="ellipse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9"/>
              <p:cNvSpPr/>
              <p:nvPr/>
            </p:nvSpPr>
            <p:spPr>
              <a:xfrm>
                <a:off x="6370075" y="1229650"/>
                <a:ext cx="2235000" cy="2234700"/>
              </a:xfrm>
              <a:prstGeom prst="ellipse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9"/>
              <p:cNvSpPr/>
              <p:nvPr/>
            </p:nvSpPr>
            <p:spPr>
              <a:xfrm>
                <a:off x="6826350" y="1685775"/>
                <a:ext cx="1322700" cy="1322700"/>
              </a:xfrm>
              <a:prstGeom prst="ellipse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4" name="Google Shape;324;p9"/>
          <p:cNvSpPr/>
          <p:nvPr/>
        </p:nvSpPr>
        <p:spPr>
          <a:xfrm>
            <a:off x="827975" y="-564750"/>
            <a:ext cx="2674500" cy="2674500"/>
          </a:xfrm>
          <a:prstGeom prst="ellipse">
            <a:avLst/>
          </a:prstGeom>
          <a:noFill/>
          <a:ln w="1143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0"/>
          <p:cNvSpPr>
            <a:spLocks noGrp="1"/>
          </p:cNvSpPr>
          <p:nvPr>
            <p:ph type="pic" idx="2"/>
          </p:nvPr>
        </p:nvSpPr>
        <p:spPr>
          <a:xfrm>
            <a:off x="-6875" y="0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327" name="Google Shape;327;p10"/>
          <p:cNvSpPr txBox="1">
            <a:spLocks noGrp="1"/>
          </p:cNvSpPr>
          <p:nvPr>
            <p:ph type="title"/>
          </p:nvPr>
        </p:nvSpPr>
        <p:spPr>
          <a:xfrm>
            <a:off x="720000" y="4038000"/>
            <a:ext cx="7704000" cy="572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508175"/>
            <a:ext cx="9201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06" name="Google Shape;406;p13"/>
          <p:cNvSpPr txBox="1">
            <a:spLocks noGrp="1"/>
          </p:cNvSpPr>
          <p:nvPr>
            <p:ph type="title" idx="3" hasCustomPrompt="1"/>
          </p:nvPr>
        </p:nvSpPr>
        <p:spPr>
          <a:xfrm>
            <a:off x="720000" y="2941601"/>
            <a:ext cx="9201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07" name="Google Shape;407;p13"/>
          <p:cNvSpPr txBox="1">
            <a:spLocks noGrp="1"/>
          </p:cNvSpPr>
          <p:nvPr>
            <p:ph type="title" idx="4" hasCustomPrompt="1"/>
          </p:nvPr>
        </p:nvSpPr>
        <p:spPr>
          <a:xfrm>
            <a:off x="3419275" y="1508175"/>
            <a:ext cx="9201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5" hasCustomPrompt="1"/>
          </p:nvPr>
        </p:nvSpPr>
        <p:spPr>
          <a:xfrm>
            <a:off x="3419275" y="2941601"/>
            <a:ext cx="9201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09" name="Google Shape;409;p13"/>
          <p:cNvSpPr txBox="1">
            <a:spLocks noGrp="1"/>
          </p:cNvSpPr>
          <p:nvPr>
            <p:ph type="title" idx="6" hasCustomPrompt="1"/>
          </p:nvPr>
        </p:nvSpPr>
        <p:spPr>
          <a:xfrm>
            <a:off x="6118550" y="1508175"/>
            <a:ext cx="9201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7" hasCustomPrompt="1"/>
          </p:nvPr>
        </p:nvSpPr>
        <p:spPr>
          <a:xfrm>
            <a:off x="6118550" y="2941601"/>
            <a:ext cx="9201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11" name="Google Shape;411;p13"/>
          <p:cNvSpPr txBox="1">
            <a:spLocks noGrp="1"/>
          </p:cNvSpPr>
          <p:nvPr>
            <p:ph type="subTitle" idx="1"/>
          </p:nvPr>
        </p:nvSpPr>
        <p:spPr>
          <a:xfrm>
            <a:off x="720000" y="2056575"/>
            <a:ext cx="23055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12" name="Google Shape;412;p13"/>
          <p:cNvSpPr txBox="1">
            <a:spLocks noGrp="1"/>
          </p:cNvSpPr>
          <p:nvPr>
            <p:ph type="subTitle" idx="8"/>
          </p:nvPr>
        </p:nvSpPr>
        <p:spPr>
          <a:xfrm>
            <a:off x="3419275" y="2056575"/>
            <a:ext cx="23055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13" name="Google Shape;413;p13"/>
          <p:cNvSpPr txBox="1">
            <a:spLocks noGrp="1"/>
          </p:cNvSpPr>
          <p:nvPr>
            <p:ph type="subTitle" idx="9"/>
          </p:nvPr>
        </p:nvSpPr>
        <p:spPr>
          <a:xfrm>
            <a:off x="6118550" y="2056575"/>
            <a:ext cx="23055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14" name="Google Shape;414;p13"/>
          <p:cNvSpPr txBox="1">
            <a:spLocks noGrp="1"/>
          </p:cNvSpPr>
          <p:nvPr>
            <p:ph type="subTitle" idx="13"/>
          </p:nvPr>
        </p:nvSpPr>
        <p:spPr>
          <a:xfrm>
            <a:off x="720000" y="3490050"/>
            <a:ext cx="23055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15" name="Google Shape;415;p13"/>
          <p:cNvSpPr txBox="1">
            <a:spLocks noGrp="1"/>
          </p:cNvSpPr>
          <p:nvPr>
            <p:ph type="subTitle" idx="14"/>
          </p:nvPr>
        </p:nvSpPr>
        <p:spPr>
          <a:xfrm>
            <a:off x="3419275" y="3490050"/>
            <a:ext cx="23055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16" name="Google Shape;416;p13"/>
          <p:cNvSpPr txBox="1">
            <a:spLocks noGrp="1"/>
          </p:cNvSpPr>
          <p:nvPr>
            <p:ph type="subTitle" idx="15"/>
          </p:nvPr>
        </p:nvSpPr>
        <p:spPr>
          <a:xfrm>
            <a:off x="6118550" y="3490050"/>
            <a:ext cx="23055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417" name="Google Shape;417;p13"/>
          <p:cNvGrpSpPr/>
          <p:nvPr/>
        </p:nvGrpSpPr>
        <p:grpSpPr>
          <a:xfrm>
            <a:off x="6503742" y="2504175"/>
            <a:ext cx="4653530" cy="4653530"/>
            <a:chOff x="5944525" y="803950"/>
            <a:chExt cx="3086100" cy="3086100"/>
          </a:xfrm>
        </p:grpSpPr>
        <p:sp>
          <p:nvSpPr>
            <p:cNvPr id="418" name="Google Shape;418;p13"/>
            <p:cNvSpPr/>
            <p:nvPr/>
          </p:nvSpPr>
          <p:spPr>
            <a:xfrm>
              <a:off x="5944525" y="803950"/>
              <a:ext cx="3086100" cy="30861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6370075" y="1229650"/>
              <a:ext cx="2235000" cy="22347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6826350" y="1685775"/>
              <a:ext cx="1322700" cy="13227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13"/>
          <p:cNvGrpSpPr/>
          <p:nvPr/>
        </p:nvGrpSpPr>
        <p:grpSpPr>
          <a:xfrm>
            <a:off x="8020439" y="4264340"/>
            <a:ext cx="1757217" cy="1254729"/>
            <a:chOff x="1192925" y="473588"/>
            <a:chExt cx="5896700" cy="4210500"/>
          </a:xfrm>
        </p:grpSpPr>
        <p:sp>
          <p:nvSpPr>
            <p:cNvPr id="422" name="Google Shape;422;p13"/>
            <p:cNvSpPr/>
            <p:nvPr/>
          </p:nvSpPr>
          <p:spPr>
            <a:xfrm>
              <a:off x="11929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3"/>
            <p:cNvSpPr/>
            <p:nvPr/>
          </p:nvSpPr>
          <p:spPr>
            <a:xfrm>
              <a:off x="20115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3"/>
            <p:cNvSpPr/>
            <p:nvPr/>
          </p:nvSpPr>
          <p:spPr>
            <a:xfrm>
              <a:off x="28301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3"/>
            <p:cNvSpPr/>
            <p:nvPr/>
          </p:nvSpPr>
          <p:spPr>
            <a:xfrm>
              <a:off x="36487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3"/>
            <p:cNvSpPr/>
            <p:nvPr/>
          </p:nvSpPr>
          <p:spPr>
            <a:xfrm>
              <a:off x="44673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3"/>
            <p:cNvSpPr/>
            <p:nvPr/>
          </p:nvSpPr>
          <p:spPr>
            <a:xfrm>
              <a:off x="52859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3"/>
            <p:cNvSpPr/>
            <p:nvPr/>
          </p:nvSpPr>
          <p:spPr>
            <a:xfrm>
              <a:off x="61045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3"/>
            <p:cNvSpPr/>
            <p:nvPr/>
          </p:nvSpPr>
          <p:spPr>
            <a:xfrm>
              <a:off x="69231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3"/>
            <p:cNvSpPr/>
            <p:nvPr/>
          </p:nvSpPr>
          <p:spPr>
            <a:xfrm>
              <a:off x="11929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3"/>
            <p:cNvSpPr/>
            <p:nvPr/>
          </p:nvSpPr>
          <p:spPr>
            <a:xfrm>
              <a:off x="20115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3"/>
            <p:cNvSpPr/>
            <p:nvPr/>
          </p:nvSpPr>
          <p:spPr>
            <a:xfrm>
              <a:off x="28301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36487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44673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52859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61045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69231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11929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20115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28301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36487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44673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52859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61045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69231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11929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20115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28301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36487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44673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52859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61045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69231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11929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20115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28301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36487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44673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52859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61045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69231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11929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20115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28301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36487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44673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52859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61045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69231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73" name="Google Shape;473;p14"/>
          <p:cNvGrpSpPr/>
          <p:nvPr/>
        </p:nvGrpSpPr>
        <p:grpSpPr>
          <a:xfrm>
            <a:off x="8200585" y="-441812"/>
            <a:ext cx="2516097" cy="2516097"/>
            <a:chOff x="5944525" y="803950"/>
            <a:chExt cx="3086100" cy="3086100"/>
          </a:xfrm>
        </p:grpSpPr>
        <p:sp>
          <p:nvSpPr>
            <p:cNvPr id="474" name="Google Shape;474;p14"/>
            <p:cNvSpPr/>
            <p:nvPr/>
          </p:nvSpPr>
          <p:spPr>
            <a:xfrm>
              <a:off x="5944525" y="803950"/>
              <a:ext cx="3086100" cy="30861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4"/>
            <p:cNvSpPr/>
            <p:nvPr/>
          </p:nvSpPr>
          <p:spPr>
            <a:xfrm>
              <a:off x="6370075" y="1229650"/>
              <a:ext cx="2235000" cy="22347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4"/>
            <p:cNvSpPr/>
            <p:nvPr/>
          </p:nvSpPr>
          <p:spPr>
            <a:xfrm>
              <a:off x="6826350" y="1685775"/>
              <a:ext cx="1322700" cy="13227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7" name="Google Shape;477;p14"/>
          <p:cNvGrpSpPr/>
          <p:nvPr/>
        </p:nvGrpSpPr>
        <p:grpSpPr>
          <a:xfrm>
            <a:off x="8017104" y="3904490"/>
            <a:ext cx="1142631" cy="1255601"/>
            <a:chOff x="-326871" y="4116490"/>
            <a:chExt cx="1142631" cy="1255601"/>
          </a:xfrm>
        </p:grpSpPr>
        <p:grpSp>
          <p:nvGrpSpPr>
            <p:cNvPr id="478" name="Google Shape;478;p14"/>
            <p:cNvGrpSpPr/>
            <p:nvPr/>
          </p:nvGrpSpPr>
          <p:grpSpPr>
            <a:xfrm>
              <a:off x="406258" y="4116490"/>
              <a:ext cx="409501" cy="409501"/>
              <a:chOff x="7156475" y="1911025"/>
              <a:chExt cx="1254600" cy="1254600"/>
            </a:xfrm>
          </p:grpSpPr>
          <p:sp>
            <p:nvSpPr>
              <p:cNvPr id="479" name="Google Shape;479;p14"/>
              <p:cNvSpPr/>
              <p:nvPr/>
            </p:nvSpPr>
            <p:spPr>
              <a:xfrm>
                <a:off x="7602575" y="1911025"/>
                <a:ext cx="362400" cy="12546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4"/>
              <p:cNvSpPr/>
              <p:nvPr/>
            </p:nvSpPr>
            <p:spPr>
              <a:xfrm rot="-5400000">
                <a:off x="7602575" y="1911025"/>
                <a:ext cx="362400" cy="12546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1" name="Google Shape;481;p14"/>
            <p:cNvGrpSpPr/>
            <p:nvPr/>
          </p:nvGrpSpPr>
          <p:grpSpPr>
            <a:xfrm>
              <a:off x="-326871" y="4525988"/>
              <a:ext cx="846102" cy="846102"/>
              <a:chOff x="7156475" y="1911025"/>
              <a:chExt cx="1254600" cy="1254600"/>
            </a:xfrm>
          </p:grpSpPr>
          <p:sp>
            <p:nvSpPr>
              <p:cNvPr id="482" name="Google Shape;482;p14"/>
              <p:cNvSpPr/>
              <p:nvPr/>
            </p:nvSpPr>
            <p:spPr>
              <a:xfrm>
                <a:off x="7602575" y="1911025"/>
                <a:ext cx="362400" cy="12546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14"/>
              <p:cNvSpPr/>
              <p:nvPr/>
            </p:nvSpPr>
            <p:spPr>
              <a:xfrm rot="-5400000">
                <a:off x="7602575" y="1911025"/>
                <a:ext cx="362400" cy="12546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4" name="Google Shape;484;p14"/>
          <p:cNvGrpSpPr/>
          <p:nvPr/>
        </p:nvGrpSpPr>
        <p:grpSpPr>
          <a:xfrm>
            <a:off x="-961361" y="4725390"/>
            <a:ext cx="1757217" cy="1254729"/>
            <a:chOff x="1192925" y="473588"/>
            <a:chExt cx="5896700" cy="4210500"/>
          </a:xfrm>
        </p:grpSpPr>
        <p:sp>
          <p:nvSpPr>
            <p:cNvPr id="485" name="Google Shape;485;p14"/>
            <p:cNvSpPr/>
            <p:nvPr/>
          </p:nvSpPr>
          <p:spPr>
            <a:xfrm>
              <a:off x="11929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4"/>
            <p:cNvSpPr/>
            <p:nvPr/>
          </p:nvSpPr>
          <p:spPr>
            <a:xfrm>
              <a:off x="20115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4"/>
            <p:cNvSpPr/>
            <p:nvPr/>
          </p:nvSpPr>
          <p:spPr>
            <a:xfrm>
              <a:off x="28301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4"/>
            <p:cNvSpPr/>
            <p:nvPr/>
          </p:nvSpPr>
          <p:spPr>
            <a:xfrm>
              <a:off x="36487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4"/>
            <p:cNvSpPr/>
            <p:nvPr/>
          </p:nvSpPr>
          <p:spPr>
            <a:xfrm>
              <a:off x="44673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4"/>
            <p:cNvSpPr/>
            <p:nvPr/>
          </p:nvSpPr>
          <p:spPr>
            <a:xfrm>
              <a:off x="52859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4"/>
            <p:cNvSpPr/>
            <p:nvPr/>
          </p:nvSpPr>
          <p:spPr>
            <a:xfrm>
              <a:off x="61045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4"/>
            <p:cNvSpPr/>
            <p:nvPr/>
          </p:nvSpPr>
          <p:spPr>
            <a:xfrm>
              <a:off x="6923125" y="473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4"/>
            <p:cNvSpPr/>
            <p:nvPr/>
          </p:nvSpPr>
          <p:spPr>
            <a:xfrm>
              <a:off x="11929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4"/>
            <p:cNvSpPr/>
            <p:nvPr/>
          </p:nvSpPr>
          <p:spPr>
            <a:xfrm>
              <a:off x="20115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4"/>
            <p:cNvSpPr/>
            <p:nvPr/>
          </p:nvSpPr>
          <p:spPr>
            <a:xfrm>
              <a:off x="28301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4"/>
            <p:cNvSpPr/>
            <p:nvPr/>
          </p:nvSpPr>
          <p:spPr>
            <a:xfrm>
              <a:off x="36487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4"/>
            <p:cNvSpPr/>
            <p:nvPr/>
          </p:nvSpPr>
          <p:spPr>
            <a:xfrm>
              <a:off x="44673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4"/>
            <p:cNvSpPr/>
            <p:nvPr/>
          </p:nvSpPr>
          <p:spPr>
            <a:xfrm>
              <a:off x="52859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4"/>
            <p:cNvSpPr/>
            <p:nvPr/>
          </p:nvSpPr>
          <p:spPr>
            <a:xfrm>
              <a:off x="61045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4"/>
            <p:cNvSpPr/>
            <p:nvPr/>
          </p:nvSpPr>
          <p:spPr>
            <a:xfrm>
              <a:off x="6923125" y="12823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4"/>
            <p:cNvSpPr/>
            <p:nvPr/>
          </p:nvSpPr>
          <p:spPr>
            <a:xfrm>
              <a:off x="11929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4"/>
            <p:cNvSpPr/>
            <p:nvPr/>
          </p:nvSpPr>
          <p:spPr>
            <a:xfrm>
              <a:off x="20115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4"/>
            <p:cNvSpPr/>
            <p:nvPr/>
          </p:nvSpPr>
          <p:spPr>
            <a:xfrm>
              <a:off x="28301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4"/>
            <p:cNvSpPr/>
            <p:nvPr/>
          </p:nvSpPr>
          <p:spPr>
            <a:xfrm>
              <a:off x="36487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4"/>
            <p:cNvSpPr/>
            <p:nvPr/>
          </p:nvSpPr>
          <p:spPr>
            <a:xfrm>
              <a:off x="44673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4"/>
            <p:cNvSpPr/>
            <p:nvPr/>
          </p:nvSpPr>
          <p:spPr>
            <a:xfrm>
              <a:off x="52859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61045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6923125" y="20911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4"/>
            <p:cNvSpPr/>
            <p:nvPr/>
          </p:nvSpPr>
          <p:spPr>
            <a:xfrm>
              <a:off x="11929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4"/>
            <p:cNvSpPr/>
            <p:nvPr/>
          </p:nvSpPr>
          <p:spPr>
            <a:xfrm>
              <a:off x="20115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4"/>
            <p:cNvSpPr/>
            <p:nvPr/>
          </p:nvSpPr>
          <p:spPr>
            <a:xfrm>
              <a:off x="28301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4"/>
            <p:cNvSpPr/>
            <p:nvPr/>
          </p:nvSpPr>
          <p:spPr>
            <a:xfrm>
              <a:off x="36487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44673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52859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61045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6923125" y="28999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11929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4"/>
            <p:cNvSpPr/>
            <p:nvPr/>
          </p:nvSpPr>
          <p:spPr>
            <a:xfrm>
              <a:off x="20115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28301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36487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44673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52859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4"/>
            <p:cNvSpPr/>
            <p:nvPr/>
          </p:nvSpPr>
          <p:spPr>
            <a:xfrm>
              <a:off x="61045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4"/>
            <p:cNvSpPr/>
            <p:nvPr/>
          </p:nvSpPr>
          <p:spPr>
            <a:xfrm>
              <a:off x="6923125" y="37087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4"/>
            <p:cNvSpPr/>
            <p:nvPr/>
          </p:nvSpPr>
          <p:spPr>
            <a:xfrm>
              <a:off x="11929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4"/>
            <p:cNvSpPr/>
            <p:nvPr/>
          </p:nvSpPr>
          <p:spPr>
            <a:xfrm>
              <a:off x="20115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4"/>
            <p:cNvSpPr/>
            <p:nvPr/>
          </p:nvSpPr>
          <p:spPr>
            <a:xfrm>
              <a:off x="28301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4"/>
            <p:cNvSpPr/>
            <p:nvPr/>
          </p:nvSpPr>
          <p:spPr>
            <a:xfrm>
              <a:off x="36487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4"/>
            <p:cNvSpPr/>
            <p:nvPr/>
          </p:nvSpPr>
          <p:spPr>
            <a:xfrm>
              <a:off x="44673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4"/>
            <p:cNvSpPr/>
            <p:nvPr/>
          </p:nvSpPr>
          <p:spPr>
            <a:xfrm>
              <a:off x="52859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4"/>
            <p:cNvSpPr/>
            <p:nvPr/>
          </p:nvSpPr>
          <p:spPr>
            <a:xfrm>
              <a:off x="61045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4"/>
            <p:cNvSpPr/>
            <p:nvPr/>
          </p:nvSpPr>
          <p:spPr>
            <a:xfrm>
              <a:off x="6923125" y="4517588"/>
              <a:ext cx="166500" cy="166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0" r:id="rId9"/>
    <p:sldLayoutId id="2147483661" r:id="rId10"/>
    <p:sldLayoutId id="2147483664" r:id="rId11"/>
    <p:sldLayoutId id="2147483665" r:id="rId12"/>
    <p:sldLayoutId id="2147483668" r:id="rId13"/>
    <p:sldLayoutId id="2147483669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9.xml" /><Relationship Id="rId4" Type="http://schemas.microsoft.com/office/2007/relationships/hdphoto" Target="../media/hdphoto3.wdp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18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3.xml" /><Relationship Id="rId5" Type="http://schemas.openxmlformats.org/officeDocument/2006/relationships/image" Target="../media/image20.jpeg" /><Relationship Id="rId4" Type="http://schemas.microsoft.com/office/2007/relationships/hdphoto" Target="../media/hdphoto4.wdp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3.xml" /><Relationship Id="rId5" Type="http://schemas.openxmlformats.org/officeDocument/2006/relationships/image" Target="../media/image22.png" /><Relationship Id="rId4" Type="http://schemas.openxmlformats.org/officeDocument/2006/relationships/image" Target="../media/image21.png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3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3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3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8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3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3.xml" /><Relationship Id="rId4" Type="http://schemas.microsoft.com/office/2007/relationships/hdphoto" Target="../media/hdphoto1.wdp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4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3.png" /><Relationship Id="rId5" Type="http://schemas.openxmlformats.org/officeDocument/2006/relationships/customXml" Target="../ink/ink1.xml" /><Relationship Id="rId4" Type="http://schemas.microsoft.com/office/2007/relationships/hdphoto" Target="../media/hdphoto1.wdp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1.xml" /><Relationship Id="rId6" Type="http://schemas.openxmlformats.org/officeDocument/2006/relationships/image" Target="../media/image8.png" /><Relationship Id="rId5" Type="http://schemas.openxmlformats.org/officeDocument/2006/relationships/image" Target="../media/image7.png" /><Relationship Id="rId4" Type="http://schemas.openxmlformats.org/officeDocument/2006/relationships/image" Target="../media/image6.sv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1.xml" /><Relationship Id="rId4" Type="http://schemas.microsoft.com/office/2007/relationships/hdphoto" Target="../media/hdphoto2.wdp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 /><Relationship Id="rId3" Type="http://schemas.openxmlformats.org/officeDocument/2006/relationships/image" Target="../media/image10.jpg" /><Relationship Id="rId7" Type="http://schemas.openxmlformats.org/officeDocument/2006/relationships/image" Target="../media/image14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1.xml" /><Relationship Id="rId6" Type="http://schemas.openxmlformats.org/officeDocument/2006/relationships/image" Target="../media/image13.jpg" /><Relationship Id="rId5" Type="http://schemas.openxmlformats.org/officeDocument/2006/relationships/image" Target="../media/image12.jpg" /><Relationship Id="rId4" Type="http://schemas.openxmlformats.org/officeDocument/2006/relationships/image" Target="../media/image11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37;p47">
            <a:extLst>
              <a:ext uri="{FF2B5EF4-FFF2-40B4-BE49-F238E27FC236}">
                <a16:creationId xmlns:a16="http://schemas.microsoft.com/office/drawing/2014/main" id="{D566809D-DE8C-AF85-789F-927DC991F0BD}"/>
              </a:ext>
            </a:extLst>
          </p:cNvPr>
          <p:cNvSpPr/>
          <p:nvPr/>
        </p:nvSpPr>
        <p:spPr>
          <a:xfrm>
            <a:off x="5790583" y="3236278"/>
            <a:ext cx="4220700" cy="5727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7"/>
          <p:cNvSpPr txBox="1">
            <a:spLocks noGrp="1"/>
          </p:cNvSpPr>
          <p:nvPr>
            <p:ph type="ctrTitle"/>
          </p:nvPr>
        </p:nvSpPr>
        <p:spPr>
          <a:xfrm>
            <a:off x="1446450" y="904165"/>
            <a:ext cx="6251100" cy="253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/>
              <a:t>FoodWise</a:t>
            </a:r>
            <a:endParaRPr sz="8800" dirty="0">
              <a:solidFill>
                <a:schemeClr val="accent1"/>
              </a:solidFill>
            </a:endParaRPr>
          </a:p>
        </p:txBody>
      </p:sp>
      <p:sp>
        <p:nvSpPr>
          <p:cNvPr id="978" name="Google Shape;978;p27"/>
          <p:cNvSpPr txBox="1">
            <a:spLocks noGrp="1"/>
          </p:cNvSpPr>
          <p:nvPr>
            <p:ph type="subTitle" idx="1"/>
          </p:nvPr>
        </p:nvSpPr>
        <p:spPr>
          <a:xfrm>
            <a:off x="-1" y="4132162"/>
            <a:ext cx="1747777" cy="10113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Igal Kaminski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Michael Shuster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Lior Barak</a:t>
            </a:r>
            <a:endParaRPr dirty="0"/>
          </a:p>
        </p:txBody>
      </p:sp>
      <p:sp>
        <p:nvSpPr>
          <p:cNvPr id="3" name="Google Shape;1237;p47">
            <a:extLst>
              <a:ext uri="{FF2B5EF4-FFF2-40B4-BE49-F238E27FC236}">
                <a16:creationId xmlns:a16="http://schemas.microsoft.com/office/drawing/2014/main" id="{F516A2A7-A5E7-B666-D2B8-4D4E62C5B1BC}"/>
              </a:ext>
            </a:extLst>
          </p:cNvPr>
          <p:cNvSpPr/>
          <p:nvPr/>
        </p:nvSpPr>
        <p:spPr>
          <a:xfrm>
            <a:off x="-867283" y="1455109"/>
            <a:ext cx="4220700" cy="5727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978;p27">
            <a:extLst>
              <a:ext uri="{FF2B5EF4-FFF2-40B4-BE49-F238E27FC236}">
                <a16:creationId xmlns:a16="http://schemas.microsoft.com/office/drawing/2014/main" id="{A9B87D83-0F84-9025-D86D-B14C901438D4}"/>
              </a:ext>
            </a:extLst>
          </p:cNvPr>
          <p:cNvSpPr txBox="1">
            <a:spLocks/>
          </p:cNvSpPr>
          <p:nvPr/>
        </p:nvSpPr>
        <p:spPr>
          <a:xfrm>
            <a:off x="6654800" y="227"/>
            <a:ext cx="2486093" cy="66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/>
            <a:r>
              <a:rPr lang="en-US" dirty="0"/>
              <a:t>Project number: </a:t>
            </a:r>
            <a:r>
              <a:rPr lang="he-IL" b="0" i="0" dirty="0">
                <a:solidFill>
                  <a:srgbClr val="2F2E2E"/>
                </a:solidFill>
                <a:effectLst/>
                <a:latin typeface="avenir-lt-w01_35-light1475496"/>
              </a:rPr>
              <a:t>15006504</a:t>
            </a:r>
            <a:endParaRPr lang="en-US" dirty="0"/>
          </a:p>
          <a:p>
            <a:pPr marL="0" indent="0"/>
            <a:r>
              <a:rPr lang="en-US" dirty="0"/>
              <a:t>Mentor: Gili</a:t>
            </a:r>
            <a:r>
              <a:rPr lang="he-IL" dirty="0"/>
              <a:t> </a:t>
            </a:r>
            <a:r>
              <a:rPr lang="en-US" dirty="0"/>
              <a:t>Kamma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Features</a:t>
            </a:r>
            <a:endParaRPr dirty="0"/>
          </a:p>
        </p:txBody>
      </p:sp>
      <p:sp>
        <p:nvSpPr>
          <p:cNvPr id="1056" name="Google Shape;1056;p34"/>
          <p:cNvSpPr txBox="1">
            <a:spLocks noGrp="1"/>
          </p:cNvSpPr>
          <p:nvPr>
            <p:ph type="subTitle" idx="1"/>
          </p:nvPr>
        </p:nvSpPr>
        <p:spPr>
          <a:xfrm>
            <a:off x="720001" y="1122744"/>
            <a:ext cx="2967000" cy="7951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Real-time Inventory</a:t>
            </a:r>
          </a:p>
        </p:txBody>
      </p:sp>
      <p:sp>
        <p:nvSpPr>
          <p:cNvPr id="1051" name="Google Shape;1051;p34"/>
          <p:cNvSpPr txBox="1">
            <a:spLocks noGrp="1"/>
          </p:cNvSpPr>
          <p:nvPr>
            <p:ph type="subTitle" idx="2"/>
          </p:nvPr>
        </p:nvSpPr>
        <p:spPr>
          <a:xfrm>
            <a:off x="720002" y="1851491"/>
            <a:ext cx="2967000" cy="10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Management of food inventory through seamless item scanning.                                                         Real-time inventory updates, allowing users to view and modify the list through the app.</a:t>
            </a:r>
          </a:p>
        </p:txBody>
      </p:sp>
      <p:sp>
        <p:nvSpPr>
          <p:cNvPr id="1052" name="Google Shape;1052;p34"/>
          <p:cNvSpPr txBox="1">
            <a:spLocks noGrp="1"/>
          </p:cNvSpPr>
          <p:nvPr>
            <p:ph type="subTitle" idx="3"/>
          </p:nvPr>
        </p:nvSpPr>
        <p:spPr>
          <a:xfrm>
            <a:off x="3807528" y="1851491"/>
            <a:ext cx="2967000" cy="10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Generation of a shopping list by analyzing the scanned inventory data with the user’s configuration.</a:t>
            </a:r>
          </a:p>
        </p:txBody>
      </p:sp>
      <p:sp>
        <p:nvSpPr>
          <p:cNvPr id="1053" name="Google Shape;1053;p34"/>
          <p:cNvSpPr txBox="1">
            <a:spLocks noGrp="1"/>
          </p:cNvSpPr>
          <p:nvPr>
            <p:ph type="subTitle" idx="4"/>
          </p:nvPr>
        </p:nvSpPr>
        <p:spPr>
          <a:xfrm>
            <a:off x="720001" y="3515741"/>
            <a:ext cx="2967000" cy="10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Personalized recipe suggestions based on available ingredients in the refrigerator.</a:t>
            </a:r>
          </a:p>
        </p:txBody>
      </p:sp>
      <p:sp>
        <p:nvSpPr>
          <p:cNvPr id="1054" name="Google Shape;1054;p34"/>
          <p:cNvSpPr txBox="1">
            <a:spLocks noGrp="1"/>
          </p:cNvSpPr>
          <p:nvPr>
            <p:ph type="subTitle" idx="5"/>
          </p:nvPr>
        </p:nvSpPr>
        <p:spPr>
          <a:xfrm>
            <a:off x="3807526" y="3515741"/>
            <a:ext cx="2967000" cy="10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Detailed weekly consumption reports and statistics.</a:t>
            </a:r>
          </a:p>
        </p:txBody>
      </p:sp>
      <p:sp>
        <p:nvSpPr>
          <p:cNvPr id="1057" name="Google Shape;1057;p34"/>
          <p:cNvSpPr txBox="1">
            <a:spLocks noGrp="1"/>
          </p:cNvSpPr>
          <p:nvPr>
            <p:ph type="subTitle" idx="6"/>
          </p:nvPr>
        </p:nvSpPr>
        <p:spPr>
          <a:xfrm>
            <a:off x="720000" y="2806588"/>
            <a:ext cx="2967000" cy="7951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Recipe Suggestions</a:t>
            </a:r>
          </a:p>
        </p:txBody>
      </p:sp>
      <p:sp>
        <p:nvSpPr>
          <p:cNvPr id="1058" name="Google Shape;1058;p34"/>
          <p:cNvSpPr txBox="1">
            <a:spLocks noGrp="1"/>
          </p:cNvSpPr>
          <p:nvPr>
            <p:ph type="subTitle" idx="7"/>
          </p:nvPr>
        </p:nvSpPr>
        <p:spPr>
          <a:xfrm>
            <a:off x="3807526" y="1122744"/>
            <a:ext cx="2967000" cy="7951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Automated Shopping Lists</a:t>
            </a:r>
          </a:p>
        </p:txBody>
      </p:sp>
      <p:sp>
        <p:nvSpPr>
          <p:cNvPr id="1059" name="Google Shape;1059;p34"/>
          <p:cNvSpPr txBox="1">
            <a:spLocks noGrp="1"/>
          </p:cNvSpPr>
          <p:nvPr>
            <p:ph type="subTitle" idx="8"/>
          </p:nvPr>
        </p:nvSpPr>
        <p:spPr>
          <a:xfrm>
            <a:off x="3807526" y="2879291"/>
            <a:ext cx="2967000" cy="7951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dirty="0"/>
              <a:t>Consumption reports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6" grpId="0" build="p"/>
      <p:bldP spid="1051" grpId="0" build="p"/>
      <p:bldP spid="1052" grpId="0" build="p"/>
      <p:bldP spid="1053" grpId="0" build="p"/>
      <p:bldP spid="1054" grpId="0" build="p"/>
      <p:bldP spid="1057" grpId="0" build="p"/>
      <p:bldP spid="1058" grpId="0" build="p"/>
      <p:bldP spid="10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30"/>
          <p:cNvSpPr txBox="1">
            <a:spLocks noGrp="1"/>
          </p:cNvSpPr>
          <p:nvPr>
            <p:ph type="title"/>
          </p:nvPr>
        </p:nvSpPr>
        <p:spPr>
          <a:xfrm>
            <a:off x="4047175" y="2364491"/>
            <a:ext cx="4381800" cy="2323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Structure And </a:t>
            </a:r>
            <a:r>
              <a:rPr lang="en-US" dirty="0"/>
              <a:t>Architecture</a:t>
            </a:r>
            <a:endParaRPr dirty="0"/>
          </a:p>
        </p:txBody>
      </p:sp>
      <p:sp>
        <p:nvSpPr>
          <p:cNvPr id="1010" name="Google Shape;1010;p30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5660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Architecture</a:t>
            </a:r>
          </a:p>
        </p:txBody>
      </p:sp>
      <p:sp>
        <p:nvSpPr>
          <p:cNvPr id="1111" name="Google Shape;1111;p39"/>
          <p:cNvSpPr txBox="1"/>
          <p:nvPr/>
        </p:nvSpPr>
        <p:spPr>
          <a:xfrm flipH="1">
            <a:off x="553831" y="2561118"/>
            <a:ext cx="1742640" cy="542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FoodWise IOT Devices</a:t>
            </a:r>
            <a:endParaRPr sz="12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12" name="Google Shape;1112;p39"/>
          <p:cNvSpPr txBox="1"/>
          <p:nvPr/>
        </p:nvSpPr>
        <p:spPr>
          <a:xfrm flipH="1">
            <a:off x="3607473" y="3575368"/>
            <a:ext cx="1812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Cloud Server</a:t>
            </a:r>
            <a:endParaRPr sz="12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13" name="Google Shape;1113;p39"/>
          <p:cNvSpPr txBox="1"/>
          <p:nvPr/>
        </p:nvSpPr>
        <p:spPr>
          <a:xfrm flipH="1">
            <a:off x="582026" y="4136097"/>
            <a:ext cx="1812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Mobile App</a:t>
            </a:r>
            <a:endParaRPr sz="12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14" name="Google Shape;1114;p39"/>
          <p:cNvSpPr txBox="1"/>
          <p:nvPr/>
        </p:nvSpPr>
        <p:spPr>
          <a:xfrm flipH="1">
            <a:off x="6431473" y="3563397"/>
            <a:ext cx="1812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SQLite Database</a:t>
            </a:r>
            <a:endParaRPr sz="12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4" name="Google Shape;10905;p65">
            <a:extLst>
              <a:ext uri="{FF2B5EF4-FFF2-40B4-BE49-F238E27FC236}">
                <a16:creationId xmlns:a16="http://schemas.microsoft.com/office/drawing/2014/main" id="{C4D10765-DFA4-F19B-8B3D-6B8331503BE9}"/>
              </a:ext>
            </a:extLst>
          </p:cNvPr>
          <p:cNvGrpSpPr/>
          <p:nvPr/>
        </p:nvGrpSpPr>
        <p:grpSpPr>
          <a:xfrm>
            <a:off x="3783872" y="2685395"/>
            <a:ext cx="1429416" cy="896846"/>
            <a:chOff x="-2571737" y="2403625"/>
            <a:chExt cx="292225" cy="291425"/>
          </a:xfrm>
          <a:solidFill>
            <a:schemeClr val="bg1">
              <a:lumMod val="75000"/>
            </a:schemeClr>
          </a:solidFill>
        </p:grpSpPr>
        <p:sp>
          <p:nvSpPr>
            <p:cNvPr id="15" name="Google Shape;10906;p65">
              <a:extLst>
                <a:ext uri="{FF2B5EF4-FFF2-40B4-BE49-F238E27FC236}">
                  <a16:creationId xmlns:a16="http://schemas.microsoft.com/office/drawing/2014/main" id="{7E9A5AD8-D1A3-A7A1-0CF8-D8EAD96451B9}"/>
                </a:ext>
              </a:extLst>
            </p:cNvPr>
            <p:cNvSpPr/>
            <p:nvPr/>
          </p:nvSpPr>
          <p:spPr>
            <a:xfrm>
              <a:off x="-2571737" y="2403625"/>
              <a:ext cx="292225" cy="291425"/>
            </a:xfrm>
            <a:custGeom>
              <a:avLst/>
              <a:gdLst/>
              <a:ahLst/>
              <a:cxnLst/>
              <a:rect l="l" t="t" r="r" b="b"/>
              <a:pathLst>
                <a:path w="11689" h="11657" extrusionOk="0">
                  <a:moveTo>
                    <a:pt x="9547" y="725"/>
                  </a:moveTo>
                  <a:cubicBezTo>
                    <a:pt x="9704" y="725"/>
                    <a:pt x="9830" y="788"/>
                    <a:pt x="9893" y="914"/>
                  </a:cubicBezTo>
                  <a:lnTo>
                    <a:pt x="10681" y="2772"/>
                  </a:lnTo>
                  <a:lnTo>
                    <a:pt x="1135" y="2772"/>
                  </a:lnTo>
                  <a:lnTo>
                    <a:pt x="1891" y="914"/>
                  </a:lnTo>
                  <a:cubicBezTo>
                    <a:pt x="1922" y="788"/>
                    <a:pt x="2080" y="725"/>
                    <a:pt x="2206" y="725"/>
                  </a:cubicBezTo>
                  <a:close/>
                  <a:moveTo>
                    <a:pt x="10649" y="3403"/>
                  </a:moveTo>
                  <a:cubicBezTo>
                    <a:pt x="10870" y="3403"/>
                    <a:pt x="11027" y="3560"/>
                    <a:pt x="11027" y="3749"/>
                  </a:cubicBezTo>
                  <a:lnTo>
                    <a:pt x="11027" y="5167"/>
                  </a:lnTo>
                  <a:cubicBezTo>
                    <a:pt x="11027" y="5356"/>
                    <a:pt x="10870" y="5513"/>
                    <a:pt x="10649" y="5513"/>
                  </a:cubicBezTo>
                  <a:lnTo>
                    <a:pt x="1040" y="5513"/>
                  </a:lnTo>
                  <a:cubicBezTo>
                    <a:pt x="851" y="5513"/>
                    <a:pt x="694" y="5356"/>
                    <a:pt x="694" y="5167"/>
                  </a:cubicBezTo>
                  <a:lnTo>
                    <a:pt x="694" y="3749"/>
                  </a:lnTo>
                  <a:cubicBezTo>
                    <a:pt x="694" y="3560"/>
                    <a:pt x="851" y="3403"/>
                    <a:pt x="1040" y="3403"/>
                  </a:cubicBezTo>
                  <a:close/>
                  <a:moveTo>
                    <a:pt x="10681" y="6206"/>
                  </a:moveTo>
                  <a:cubicBezTo>
                    <a:pt x="10870" y="6238"/>
                    <a:pt x="11027" y="6364"/>
                    <a:pt x="11027" y="6553"/>
                  </a:cubicBezTo>
                  <a:lnTo>
                    <a:pt x="11027" y="7939"/>
                  </a:lnTo>
                  <a:cubicBezTo>
                    <a:pt x="11027" y="8128"/>
                    <a:pt x="10870" y="8286"/>
                    <a:pt x="10681" y="8286"/>
                  </a:cubicBezTo>
                  <a:lnTo>
                    <a:pt x="1072" y="8286"/>
                  </a:lnTo>
                  <a:cubicBezTo>
                    <a:pt x="851" y="8286"/>
                    <a:pt x="694" y="8128"/>
                    <a:pt x="694" y="7939"/>
                  </a:cubicBezTo>
                  <a:lnTo>
                    <a:pt x="694" y="6553"/>
                  </a:lnTo>
                  <a:cubicBezTo>
                    <a:pt x="694" y="6364"/>
                    <a:pt x="851" y="6206"/>
                    <a:pt x="1072" y="6206"/>
                  </a:cubicBezTo>
                  <a:close/>
                  <a:moveTo>
                    <a:pt x="10681" y="8947"/>
                  </a:moveTo>
                  <a:cubicBezTo>
                    <a:pt x="10870" y="8947"/>
                    <a:pt x="11027" y="9105"/>
                    <a:pt x="11027" y="9294"/>
                  </a:cubicBezTo>
                  <a:lnTo>
                    <a:pt x="11027" y="10680"/>
                  </a:lnTo>
                  <a:cubicBezTo>
                    <a:pt x="11027" y="10869"/>
                    <a:pt x="10870" y="11027"/>
                    <a:pt x="10681" y="11027"/>
                  </a:cubicBezTo>
                  <a:lnTo>
                    <a:pt x="1072" y="11027"/>
                  </a:lnTo>
                  <a:cubicBezTo>
                    <a:pt x="851" y="11027"/>
                    <a:pt x="694" y="10869"/>
                    <a:pt x="694" y="10680"/>
                  </a:cubicBezTo>
                  <a:lnTo>
                    <a:pt x="694" y="9294"/>
                  </a:lnTo>
                  <a:cubicBezTo>
                    <a:pt x="694" y="9105"/>
                    <a:pt x="851" y="8947"/>
                    <a:pt x="1072" y="8947"/>
                  </a:cubicBezTo>
                  <a:close/>
                  <a:moveTo>
                    <a:pt x="2174" y="0"/>
                  </a:moveTo>
                  <a:cubicBezTo>
                    <a:pt x="1733" y="0"/>
                    <a:pt x="1387" y="252"/>
                    <a:pt x="1229" y="630"/>
                  </a:cubicBezTo>
                  <a:lnTo>
                    <a:pt x="64" y="3403"/>
                  </a:lnTo>
                  <a:cubicBezTo>
                    <a:pt x="32" y="3529"/>
                    <a:pt x="0" y="3686"/>
                    <a:pt x="0" y="3781"/>
                  </a:cubicBezTo>
                  <a:lnTo>
                    <a:pt x="0" y="5198"/>
                  </a:lnTo>
                  <a:cubicBezTo>
                    <a:pt x="0" y="5482"/>
                    <a:pt x="127" y="5734"/>
                    <a:pt x="284" y="5860"/>
                  </a:cubicBezTo>
                  <a:cubicBezTo>
                    <a:pt x="127" y="6080"/>
                    <a:pt x="0" y="6301"/>
                    <a:pt x="0" y="6553"/>
                  </a:cubicBezTo>
                  <a:lnTo>
                    <a:pt x="0" y="7908"/>
                  </a:lnTo>
                  <a:cubicBezTo>
                    <a:pt x="0" y="8191"/>
                    <a:pt x="127" y="8443"/>
                    <a:pt x="284" y="8601"/>
                  </a:cubicBezTo>
                  <a:cubicBezTo>
                    <a:pt x="127" y="8790"/>
                    <a:pt x="0" y="9010"/>
                    <a:pt x="0" y="9262"/>
                  </a:cubicBezTo>
                  <a:lnTo>
                    <a:pt x="0" y="10649"/>
                  </a:lnTo>
                  <a:cubicBezTo>
                    <a:pt x="0" y="11184"/>
                    <a:pt x="473" y="11657"/>
                    <a:pt x="1009" y="11657"/>
                  </a:cubicBezTo>
                  <a:lnTo>
                    <a:pt x="10618" y="11657"/>
                  </a:lnTo>
                  <a:cubicBezTo>
                    <a:pt x="11185" y="11657"/>
                    <a:pt x="11657" y="11184"/>
                    <a:pt x="11657" y="10649"/>
                  </a:cubicBezTo>
                  <a:lnTo>
                    <a:pt x="11657" y="9262"/>
                  </a:lnTo>
                  <a:cubicBezTo>
                    <a:pt x="11657" y="8979"/>
                    <a:pt x="11531" y="8758"/>
                    <a:pt x="11374" y="8601"/>
                  </a:cubicBezTo>
                  <a:cubicBezTo>
                    <a:pt x="11531" y="8380"/>
                    <a:pt x="11657" y="8160"/>
                    <a:pt x="11657" y="7908"/>
                  </a:cubicBezTo>
                  <a:lnTo>
                    <a:pt x="11657" y="6553"/>
                  </a:lnTo>
                  <a:cubicBezTo>
                    <a:pt x="11657" y="6269"/>
                    <a:pt x="11531" y="6017"/>
                    <a:pt x="11374" y="5860"/>
                  </a:cubicBezTo>
                  <a:cubicBezTo>
                    <a:pt x="11531" y="5671"/>
                    <a:pt x="11657" y="5450"/>
                    <a:pt x="11657" y="5198"/>
                  </a:cubicBezTo>
                  <a:lnTo>
                    <a:pt x="11657" y="3781"/>
                  </a:lnTo>
                  <a:lnTo>
                    <a:pt x="11689" y="3781"/>
                  </a:lnTo>
                  <a:cubicBezTo>
                    <a:pt x="11689" y="3686"/>
                    <a:pt x="11657" y="3529"/>
                    <a:pt x="11594" y="3403"/>
                  </a:cubicBezTo>
                  <a:lnTo>
                    <a:pt x="10460" y="630"/>
                  </a:lnTo>
                  <a:cubicBezTo>
                    <a:pt x="10303" y="252"/>
                    <a:pt x="9925" y="0"/>
                    <a:pt x="9515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907;p65">
              <a:extLst>
                <a:ext uri="{FF2B5EF4-FFF2-40B4-BE49-F238E27FC236}">
                  <a16:creationId xmlns:a16="http://schemas.microsoft.com/office/drawing/2014/main" id="{B7402F28-C447-BB59-F988-11000C03B3E9}"/>
                </a:ext>
              </a:extLst>
            </p:cNvPr>
            <p:cNvSpPr/>
            <p:nvPr/>
          </p:nvSpPr>
          <p:spPr>
            <a:xfrm>
              <a:off x="-2485967" y="2649150"/>
              <a:ext cx="173300" cy="18150"/>
            </a:xfrm>
            <a:custGeom>
              <a:avLst/>
              <a:gdLst/>
              <a:ahLst/>
              <a:cxnLst/>
              <a:rect l="l" t="t" r="r" b="b"/>
              <a:pathLst>
                <a:path w="6932" h="726" extrusionOk="0">
                  <a:moveTo>
                    <a:pt x="378" y="1"/>
                  </a:moveTo>
                  <a:cubicBezTo>
                    <a:pt x="158" y="1"/>
                    <a:pt x="0" y="159"/>
                    <a:pt x="0" y="379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6585" y="726"/>
                  </a:lnTo>
                  <a:cubicBezTo>
                    <a:pt x="6774" y="726"/>
                    <a:pt x="6931" y="568"/>
                    <a:pt x="6931" y="379"/>
                  </a:cubicBezTo>
                  <a:cubicBezTo>
                    <a:pt x="6931" y="159"/>
                    <a:pt x="6774" y="1"/>
                    <a:pt x="6585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908;p65">
              <a:extLst>
                <a:ext uri="{FF2B5EF4-FFF2-40B4-BE49-F238E27FC236}">
                  <a16:creationId xmlns:a16="http://schemas.microsoft.com/office/drawing/2014/main" id="{4B431FEC-AC74-A3F2-5005-4D2B54817031}"/>
                </a:ext>
              </a:extLst>
            </p:cNvPr>
            <p:cNvSpPr/>
            <p:nvPr/>
          </p:nvSpPr>
          <p:spPr>
            <a:xfrm>
              <a:off x="-2485967" y="2511325"/>
              <a:ext cx="173300" cy="18150"/>
            </a:xfrm>
            <a:custGeom>
              <a:avLst/>
              <a:gdLst/>
              <a:ahLst/>
              <a:cxnLst/>
              <a:rect l="l" t="t" r="r" b="b"/>
              <a:pathLst>
                <a:path w="6932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6585" y="725"/>
                  </a:lnTo>
                  <a:cubicBezTo>
                    <a:pt x="6774" y="725"/>
                    <a:pt x="6931" y="568"/>
                    <a:pt x="6931" y="379"/>
                  </a:cubicBezTo>
                  <a:cubicBezTo>
                    <a:pt x="6931" y="158"/>
                    <a:pt x="6774" y="1"/>
                    <a:pt x="6585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909;p65">
              <a:extLst>
                <a:ext uri="{FF2B5EF4-FFF2-40B4-BE49-F238E27FC236}">
                  <a16:creationId xmlns:a16="http://schemas.microsoft.com/office/drawing/2014/main" id="{96129C6A-801F-A221-94DB-22FC0B394ED7}"/>
                </a:ext>
              </a:extLst>
            </p:cNvPr>
            <p:cNvSpPr/>
            <p:nvPr/>
          </p:nvSpPr>
          <p:spPr>
            <a:xfrm>
              <a:off x="-2540185" y="2511325"/>
              <a:ext cx="18125" cy="18925"/>
            </a:xfrm>
            <a:custGeom>
              <a:avLst/>
              <a:gdLst/>
              <a:ahLst/>
              <a:cxnLst/>
              <a:rect l="l" t="t" r="r" b="b"/>
              <a:pathLst>
                <a:path w="725" h="757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57"/>
                    <a:pt x="378" y="757"/>
                  </a:cubicBezTo>
                  <a:cubicBezTo>
                    <a:pt x="567" y="757"/>
                    <a:pt x="725" y="568"/>
                    <a:pt x="725" y="379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910;p65">
              <a:extLst>
                <a:ext uri="{FF2B5EF4-FFF2-40B4-BE49-F238E27FC236}">
                  <a16:creationId xmlns:a16="http://schemas.microsoft.com/office/drawing/2014/main" id="{19A16CEC-2970-EFEC-BBA5-200EC24B076D}"/>
                </a:ext>
              </a:extLst>
            </p:cNvPr>
            <p:cNvSpPr/>
            <p:nvPr/>
          </p:nvSpPr>
          <p:spPr>
            <a:xfrm>
              <a:off x="-2485579" y="2580625"/>
              <a:ext cx="172525" cy="17350"/>
            </a:xfrm>
            <a:custGeom>
              <a:avLst/>
              <a:gdLst/>
              <a:ahLst/>
              <a:cxnLst/>
              <a:rect l="l" t="t" r="r" b="b"/>
              <a:pathLst>
                <a:path w="6901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32" y="536"/>
                    <a:pt x="158" y="693"/>
                    <a:pt x="347" y="693"/>
                  </a:cubicBezTo>
                  <a:lnTo>
                    <a:pt x="6554" y="693"/>
                  </a:lnTo>
                  <a:cubicBezTo>
                    <a:pt x="6774" y="693"/>
                    <a:pt x="6900" y="536"/>
                    <a:pt x="6900" y="347"/>
                  </a:cubicBezTo>
                  <a:cubicBezTo>
                    <a:pt x="6900" y="158"/>
                    <a:pt x="6774" y="0"/>
                    <a:pt x="6554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911;p65">
              <a:extLst>
                <a:ext uri="{FF2B5EF4-FFF2-40B4-BE49-F238E27FC236}">
                  <a16:creationId xmlns:a16="http://schemas.microsoft.com/office/drawing/2014/main" id="{E6F06865-19FD-DABF-3B6F-D49A283770A4}"/>
                </a:ext>
              </a:extLst>
            </p:cNvPr>
            <p:cNvSpPr/>
            <p:nvPr/>
          </p:nvSpPr>
          <p:spPr>
            <a:xfrm>
              <a:off x="-2540185" y="25806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912;p65">
              <a:extLst>
                <a:ext uri="{FF2B5EF4-FFF2-40B4-BE49-F238E27FC236}">
                  <a16:creationId xmlns:a16="http://schemas.microsoft.com/office/drawing/2014/main" id="{A2E789CB-3EF2-84E9-C079-D4101FD89A69}"/>
                </a:ext>
              </a:extLst>
            </p:cNvPr>
            <p:cNvSpPr/>
            <p:nvPr/>
          </p:nvSpPr>
          <p:spPr>
            <a:xfrm>
              <a:off x="-2540185" y="2649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9"/>
                    <a:pt x="0" y="379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67" y="726"/>
                    <a:pt x="725" y="568"/>
                    <a:pt x="725" y="379"/>
                  </a:cubicBezTo>
                  <a:cubicBezTo>
                    <a:pt x="725" y="159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468;p63">
            <a:extLst>
              <a:ext uri="{FF2B5EF4-FFF2-40B4-BE49-F238E27FC236}">
                <a16:creationId xmlns:a16="http://schemas.microsoft.com/office/drawing/2014/main" id="{B6D56801-0819-4555-8049-F0459792946A}"/>
              </a:ext>
            </a:extLst>
          </p:cNvPr>
          <p:cNvGrpSpPr/>
          <p:nvPr/>
        </p:nvGrpSpPr>
        <p:grpSpPr>
          <a:xfrm>
            <a:off x="720000" y="2144181"/>
            <a:ext cx="359154" cy="360109"/>
            <a:chOff x="-44528075" y="1982825"/>
            <a:chExt cx="300900" cy="301700"/>
          </a:xfrm>
          <a:solidFill>
            <a:schemeClr val="bg1">
              <a:lumMod val="75000"/>
            </a:schemeClr>
          </a:solidFill>
        </p:grpSpPr>
        <p:sp>
          <p:nvSpPr>
            <p:cNvPr id="31" name="Google Shape;10469;p63">
              <a:extLst>
                <a:ext uri="{FF2B5EF4-FFF2-40B4-BE49-F238E27FC236}">
                  <a16:creationId xmlns:a16="http://schemas.microsoft.com/office/drawing/2014/main" id="{B821DFA4-187A-AA38-0A3B-6E4C578E5142}"/>
                </a:ext>
              </a:extLst>
            </p:cNvPr>
            <p:cNvSpPr/>
            <p:nvPr/>
          </p:nvSpPr>
          <p:spPr>
            <a:xfrm>
              <a:off x="-44528075" y="1982825"/>
              <a:ext cx="300900" cy="301700"/>
            </a:xfrm>
            <a:custGeom>
              <a:avLst/>
              <a:gdLst/>
              <a:ahLst/>
              <a:cxnLst/>
              <a:rect l="l" t="t" r="r" b="b"/>
              <a:pathLst>
                <a:path w="12036" h="12068" extrusionOk="0">
                  <a:moveTo>
                    <a:pt x="9547" y="2175"/>
                  </a:moveTo>
                  <a:cubicBezTo>
                    <a:pt x="9736" y="2175"/>
                    <a:pt x="9893" y="2332"/>
                    <a:pt x="9893" y="2521"/>
                  </a:cubicBezTo>
                  <a:lnTo>
                    <a:pt x="9893" y="9547"/>
                  </a:lnTo>
                  <a:cubicBezTo>
                    <a:pt x="9893" y="9736"/>
                    <a:pt x="9736" y="9893"/>
                    <a:pt x="9547" y="9893"/>
                  </a:cubicBezTo>
                  <a:lnTo>
                    <a:pt x="2552" y="9893"/>
                  </a:lnTo>
                  <a:cubicBezTo>
                    <a:pt x="2332" y="9893"/>
                    <a:pt x="2206" y="9736"/>
                    <a:pt x="2206" y="9547"/>
                  </a:cubicBezTo>
                  <a:lnTo>
                    <a:pt x="2206" y="2521"/>
                  </a:lnTo>
                  <a:cubicBezTo>
                    <a:pt x="2206" y="2332"/>
                    <a:pt x="2332" y="2175"/>
                    <a:pt x="2552" y="21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9"/>
                  </a:lnTo>
                  <a:lnTo>
                    <a:pt x="2458" y="1419"/>
                  </a:lnTo>
                  <a:cubicBezTo>
                    <a:pt x="1891" y="1419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2"/>
                    <a:pt x="1" y="4601"/>
                  </a:cubicBezTo>
                  <a:cubicBezTo>
                    <a:pt x="1" y="4821"/>
                    <a:pt x="158" y="4979"/>
                    <a:pt x="347" y="4979"/>
                  </a:cubicBezTo>
                  <a:lnTo>
                    <a:pt x="1418" y="4979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90"/>
                  </a:lnTo>
                  <a:lnTo>
                    <a:pt x="347" y="7090"/>
                  </a:lnTo>
                  <a:cubicBezTo>
                    <a:pt x="158" y="7090"/>
                    <a:pt x="1" y="7247"/>
                    <a:pt x="1" y="7436"/>
                  </a:cubicBezTo>
                  <a:cubicBezTo>
                    <a:pt x="1" y="7657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50"/>
                    <a:pt x="2458" y="10650"/>
                  </a:cubicBezTo>
                  <a:lnTo>
                    <a:pt x="2836" y="10650"/>
                  </a:lnTo>
                  <a:lnTo>
                    <a:pt x="2836" y="11689"/>
                  </a:lnTo>
                  <a:cubicBezTo>
                    <a:pt x="2836" y="11910"/>
                    <a:pt x="2994" y="12067"/>
                    <a:pt x="3183" y="12067"/>
                  </a:cubicBezTo>
                  <a:cubicBezTo>
                    <a:pt x="3372" y="12067"/>
                    <a:pt x="3529" y="11910"/>
                    <a:pt x="3529" y="11689"/>
                  </a:cubicBezTo>
                  <a:lnTo>
                    <a:pt x="3529" y="10555"/>
                  </a:lnTo>
                  <a:lnTo>
                    <a:pt x="4254" y="10555"/>
                  </a:lnTo>
                  <a:lnTo>
                    <a:pt x="4254" y="11626"/>
                  </a:lnTo>
                  <a:cubicBezTo>
                    <a:pt x="4254" y="11815"/>
                    <a:pt x="4411" y="11973"/>
                    <a:pt x="4600" y="11973"/>
                  </a:cubicBezTo>
                  <a:cubicBezTo>
                    <a:pt x="4789" y="11973"/>
                    <a:pt x="4947" y="11815"/>
                    <a:pt x="4947" y="11626"/>
                  </a:cubicBezTo>
                  <a:lnTo>
                    <a:pt x="4947" y="10555"/>
                  </a:lnTo>
                  <a:lnTo>
                    <a:pt x="5671" y="10555"/>
                  </a:lnTo>
                  <a:lnTo>
                    <a:pt x="5671" y="11626"/>
                  </a:lnTo>
                  <a:cubicBezTo>
                    <a:pt x="5671" y="11815"/>
                    <a:pt x="5829" y="11973"/>
                    <a:pt x="6018" y="11973"/>
                  </a:cubicBezTo>
                  <a:cubicBezTo>
                    <a:pt x="6207" y="11973"/>
                    <a:pt x="6365" y="11815"/>
                    <a:pt x="6365" y="11626"/>
                  </a:cubicBezTo>
                  <a:lnTo>
                    <a:pt x="6365" y="10555"/>
                  </a:lnTo>
                  <a:lnTo>
                    <a:pt x="7089" y="10555"/>
                  </a:lnTo>
                  <a:lnTo>
                    <a:pt x="7089" y="11626"/>
                  </a:lnTo>
                  <a:cubicBezTo>
                    <a:pt x="7089" y="11815"/>
                    <a:pt x="7247" y="11973"/>
                    <a:pt x="7436" y="11973"/>
                  </a:cubicBezTo>
                  <a:cubicBezTo>
                    <a:pt x="7625" y="11973"/>
                    <a:pt x="7782" y="11815"/>
                    <a:pt x="7782" y="11626"/>
                  </a:cubicBezTo>
                  <a:lnTo>
                    <a:pt x="7782" y="10555"/>
                  </a:lnTo>
                  <a:lnTo>
                    <a:pt x="8507" y="10555"/>
                  </a:lnTo>
                  <a:lnTo>
                    <a:pt x="8507" y="11626"/>
                  </a:lnTo>
                  <a:cubicBezTo>
                    <a:pt x="8507" y="11815"/>
                    <a:pt x="8664" y="11973"/>
                    <a:pt x="8853" y="11973"/>
                  </a:cubicBezTo>
                  <a:cubicBezTo>
                    <a:pt x="9042" y="11973"/>
                    <a:pt x="9200" y="11815"/>
                    <a:pt x="9200" y="11626"/>
                  </a:cubicBezTo>
                  <a:lnTo>
                    <a:pt x="9200" y="10555"/>
                  </a:lnTo>
                  <a:lnTo>
                    <a:pt x="9547" y="10555"/>
                  </a:lnTo>
                  <a:cubicBezTo>
                    <a:pt x="10145" y="10555"/>
                    <a:pt x="10618" y="10082"/>
                    <a:pt x="10618" y="9484"/>
                  </a:cubicBezTo>
                  <a:lnTo>
                    <a:pt x="10618" y="9137"/>
                  </a:lnTo>
                  <a:lnTo>
                    <a:pt x="11689" y="9137"/>
                  </a:lnTo>
                  <a:cubicBezTo>
                    <a:pt x="11878" y="9137"/>
                    <a:pt x="12035" y="8980"/>
                    <a:pt x="12035" y="8791"/>
                  </a:cubicBezTo>
                  <a:cubicBezTo>
                    <a:pt x="12035" y="8602"/>
                    <a:pt x="11878" y="8444"/>
                    <a:pt x="11689" y="8444"/>
                  </a:cubicBezTo>
                  <a:lnTo>
                    <a:pt x="10618" y="8444"/>
                  </a:lnTo>
                  <a:lnTo>
                    <a:pt x="10618" y="7720"/>
                  </a:lnTo>
                  <a:lnTo>
                    <a:pt x="11689" y="7720"/>
                  </a:lnTo>
                  <a:cubicBezTo>
                    <a:pt x="11878" y="7720"/>
                    <a:pt x="12035" y="7562"/>
                    <a:pt x="12035" y="7373"/>
                  </a:cubicBezTo>
                  <a:cubicBezTo>
                    <a:pt x="12035" y="7153"/>
                    <a:pt x="11878" y="6995"/>
                    <a:pt x="11689" y="6995"/>
                  </a:cubicBezTo>
                  <a:lnTo>
                    <a:pt x="10618" y="6995"/>
                  </a:lnTo>
                  <a:lnTo>
                    <a:pt x="10618" y="6302"/>
                  </a:lnTo>
                  <a:lnTo>
                    <a:pt x="11689" y="6302"/>
                  </a:lnTo>
                  <a:cubicBezTo>
                    <a:pt x="11878" y="6302"/>
                    <a:pt x="12035" y="6144"/>
                    <a:pt x="12035" y="5955"/>
                  </a:cubicBezTo>
                  <a:cubicBezTo>
                    <a:pt x="12035" y="5735"/>
                    <a:pt x="11878" y="5577"/>
                    <a:pt x="11689" y="5577"/>
                  </a:cubicBezTo>
                  <a:lnTo>
                    <a:pt x="10618" y="5577"/>
                  </a:lnTo>
                  <a:lnTo>
                    <a:pt x="10618" y="4884"/>
                  </a:lnTo>
                  <a:lnTo>
                    <a:pt x="11689" y="4884"/>
                  </a:lnTo>
                  <a:lnTo>
                    <a:pt x="11689" y="4979"/>
                  </a:lnTo>
                  <a:cubicBezTo>
                    <a:pt x="11878" y="4979"/>
                    <a:pt x="12035" y="4821"/>
                    <a:pt x="12035" y="4601"/>
                  </a:cubicBezTo>
                  <a:cubicBezTo>
                    <a:pt x="12035" y="4412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5" y="3372"/>
                    <a:pt x="12035" y="3183"/>
                  </a:cubicBezTo>
                  <a:cubicBezTo>
                    <a:pt x="12035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9"/>
                    <a:pt x="9547" y="1419"/>
                  </a:cubicBezTo>
                  <a:lnTo>
                    <a:pt x="9200" y="1419"/>
                  </a:lnTo>
                  <a:lnTo>
                    <a:pt x="9200" y="347"/>
                  </a:lnTo>
                  <a:cubicBezTo>
                    <a:pt x="9200" y="158"/>
                    <a:pt x="9042" y="1"/>
                    <a:pt x="8853" y="1"/>
                  </a:cubicBezTo>
                  <a:cubicBezTo>
                    <a:pt x="8664" y="1"/>
                    <a:pt x="8507" y="158"/>
                    <a:pt x="8507" y="347"/>
                  </a:cubicBezTo>
                  <a:lnTo>
                    <a:pt x="8507" y="1419"/>
                  </a:lnTo>
                  <a:lnTo>
                    <a:pt x="7782" y="1419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9"/>
                  </a:lnTo>
                  <a:lnTo>
                    <a:pt x="6365" y="1419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1" y="158"/>
                    <a:pt x="5671" y="347"/>
                  </a:cubicBezTo>
                  <a:lnTo>
                    <a:pt x="5671" y="1419"/>
                  </a:lnTo>
                  <a:lnTo>
                    <a:pt x="4947" y="1419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9"/>
                  </a:lnTo>
                  <a:lnTo>
                    <a:pt x="3529" y="1419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0470;p63">
              <a:extLst>
                <a:ext uri="{FF2B5EF4-FFF2-40B4-BE49-F238E27FC236}">
                  <a16:creationId xmlns:a16="http://schemas.microsoft.com/office/drawing/2014/main" id="{1C1F5813-AE1F-7E91-96A6-DAE62308413C}"/>
                </a:ext>
              </a:extLst>
            </p:cNvPr>
            <p:cNvSpPr/>
            <p:nvPr/>
          </p:nvSpPr>
          <p:spPr>
            <a:xfrm>
              <a:off x="-44455600" y="20537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0471;p63">
              <a:extLst>
                <a:ext uri="{FF2B5EF4-FFF2-40B4-BE49-F238E27FC236}">
                  <a16:creationId xmlns:a16="http://schemas.microsoft.com/office/drawing/2014/main" id="{EC1CFBF7-9548-757C-8E65-38E8D51C9F6D}"/>
                </a:ext>
              </a:extLst>
            </p:cNvPr>
            <p:cNvSpPr/>
            <p:nvPr/>
          </p:nvSpPr>
          <p:spPr>
            <a:xfrm>
              <a:off x="-44455600" y="21947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0472;p63">
              <a:extLst>
                <a:ext uri="{FF2B5EF4-FFF2-40B4-BE49-F238E27FC236}">
                  <a16:creationId xmlns:a16="http://schemas.microsoft.com/office/drawing/2014/main" id="{30E020B4-741A-29E7-9CEC-9BDE7A490F1F}"/>
                </a:ext>
              </a:extLst>
            </p:cNvPr>
            <p:cNvSpPr/>
            <p:nvPr/>
          </p:nvSpPr>
          <p:spPr>
            <a:xfrm>
              <a:off x="-44314625" y="21947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0473;p63">
              <a:extLst>
                <a:ext uri="{FF2B5EF4-FFF2-40B4-BE49-F238E27FC236}">
                  <a16:creationId xmlns:a16="http://schemas.microsoft.com/office/drawing/2014/main" id="{DB594266-5AD8-3954-F2AA-43F9FD55D521}"/>
                </a:ext>
              </a:extLst>
            </p:cNvPr>
            <p:cNvSpPr/>
            <p:nvPr/>
          </p:nvSpPr>
          <p:spPr>
            <a:xfrm>
              <a:off x="-44314625" y="20537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0474;p63">
              <a:extLst>
                <a:ext uri="{FF2B5EF4-FFF2-40B4-BE49-F238E27FC236}">
                  <a16:creationId xmlns:a16="http://schemas.microsoft.com/office/drawing/2014/main" id="{79E63F8D-BDC8-D2A5-4BA5-2F1786C3A643}"/>
                </a:ext>
              </a:extLst>
            </p:cNvPr>
            <p:cNvSpPr/>
            <p:nvPr/>
          </p:nvSpPr>
          <p:spPr>
            <a:xfrm>
              <a:off x="-44447725" y="2062375"/>
              <a:ext cx="143350" cy="140225"/>
            </a:xfrm>
            <a:custGeom>
              <a:avLst/>
              <a:gdLst/>
              <a:ahLst/>
              <a:cxnLst/>
              <a:rect l="l" t="t" r="r" b="b"/>
              <a:pathLst>
                <a:path w="5734" h="5609" extrusionOk="0">
                  <a:moveTo>
                    <a:pt x="3182" y="757"/>
                  </a:moveTo>
                  <a:lnTo>
                    <a:pt x="3182" y="883"/>
                  </a:lnTo>
                  <a:cubicBezTo>
                    <a:pt x="3182" y="1041"/>
                    <a:pt x="3277" y="1167"/>
                    <a:pt x="3434" y="1198"/>
                  </a:cubicBezTo>
                  <a:cubicBezTo>
                    <a:pt x="3623" y="1261"/>
                    <a:pt x="3812" y="1387"/>
                    <a:pt x="3970" y="1513"/>
                  </a:cubicBezTo>
                  <a:cubicBezTo>
                    <a:pt x="4049" y="1553"/>
                    <a:pt x="4142" y="1593"/>
                    <a:pt x="4231" y="1593"/>
                  </a:cubicBezTo>
                  <a:cubicBezTo>
                    <a:pt x="4282" y="1593"/>
                    <a:pt x="4333" y="1579"/>
                    <a:pt x="4379" y="1545"/>
                  </a:cubicBezTo>
                  <a:lnTo>
                    <a:pt x="4505" y="1482"/>
                  </a:lnTo>
                  <a:lnTo>
                    <a:pt x="4852" y="2049"/>
                  </a:lnTo>
                  <a:lnTo>
                    <a:pt x="4726" y="2143"/>
                  </a:lnTo>
                  <a:cubicBezTo>
                    <a:pt x="4600" y="2206"/>
                    <a:pt x="4537" y="2364"/>
                    <a:pt x="4568" y="2490"/>
                  </a:cubicBezTo>
                  <a:cubicBezTo>
                    <a:pt x="4600" y="2710"/>
                    <a:pt x="4600" y="2899"/>
                    <a:pt x="4568" y="3120"/>
                  </a:cubicBezTo>
                  <a:cubicBezTo>
                    <a:pt x="4537" y="3277"/>
                    <a:pt x="4600" y="3403"/>
                    <a:pt x="4726" y="3466"/>
                  </a:cubicBezTo>
                  <a:lnTo>
                    <a:pt x="4852" y="3561"/>
                  </a:lnTo>
                  <a:lnTo>
                    <a:pt x="4505" y="4128"/>
                  </a:lnTo>
                  <a:lnTo>
                    <a:pt x="4379" y="4065"/>
                  </a:lnTo>
                  <a:cubicBezTo>
                    <a:pt x="4323" y="4037"/>
                    <a:pt x="4260" y="4021"/>
                    <a:pt x="4196" y="4021"/>
                  </a:cubicBezTo>
                  <a:cubicBezTo>
                    <a:pt x="4118" y="4021"/>
                    <a:pt x="4039" y="4044"/>
                    <a:pt x="3970" y="4097"/>
                  </a:cubicBezTo>
                  <a:cubicBezTo>
                    <a:pt x="3812" y="4254"/>
                    <a:pt x="3623" y="4349"/>
                    <a:pt x="3434" y="4412"/>
                  </a:cubicBezTo>
                  <a:cubicBezTo>
                    <a:pt x="3277" y="4475"/>
                    <a:pt x="3182" y="4632"/>
                    <a:pt x="3182" y="4727"/>
                  </a:cubicBezTo>
                  <a:lnTo>
                    <a:pt x="3182" y="4853"/>
                  </a:lnTo>
                  <a:lnTo>
                    <a:pt x="2489" y="4853"/>
                  </a:lnTo>
                  <a:lnTo>
                    <a:pt x="2489" y="4727"/>
                  </a:lnTo>
                  <a:cubicBezTo>
                    <a:pt x="2489" y="4569"/>
                    <a:pt x="2394" y="4475"/>
                    <a:pt x="2237" y="4412"/>
                  </a:cubicBezTo>
                  <a:cubicBezTo>
                    <a:pt x="2048" y="4349"/>
                    <a:pt x="1859" y="4223"/>
                    <a:pt x="1701" y="4097"/>
                  </a:cubicBezTo>
                  <a:cubicBezTo>
                    <a:pt x="1622" y="4057"/>
                    <a:pt x="1529" y="4017"/>
                    <a:pt x="1440" y="4017"/>
                  </a:cubicBezTo>
                  <a:cubicBezTo>
                    <a:pt x="1389" y="4017"/>
                    <a:pt x="1338" y="4030"/>
                    <a:pt x="1292" y="4065"/>
                  </a:cubicBezTo>
                  <a:lnTo>
                    <a:pt x="1166" y="4128"/>
                  </a:lnTo>
                  <a:lnTo>
                    <a:pt x="819" y="3561"/>
                  </a:lnTo>
                  <a:lnTo>
                    <a:pt x="945" y="3466"/>
                  </a:lnTo>
                  <a:cubicBezTo>
                    <a:pt x="1071" y="3403"/>
                    <a:pt x="1134" y="3246"/>
                    <a:pt x="1103" y="3120"/>
                  </a:cubicBezTo>
                  <a:cubicBezTo>
                    <a:pt x="1071" y="2899"/>
                    <a:pt x="1071" y="2710"/>
                    <a:pt x="1103" y="2490"/>
                  </a:cubicBezTo>
                  <a:cubicBezTo>
                    <a:pt x="1134" y="2332"/>
                    <a:pt x="1071" y="2206"/>
                    <a:pt x="945" y="2143"/>
                  </a:cubicBezTo>
                  <a:lnTo>
                    <a:pt x="819" y="2049"/>
                  </a:lnTo>
                  <a:lnTo>
                    <a:pt x="1166" y="1482"/>
                  </a:lnTo>
                  <a:lnTo>
                    <a:pt x="1292" y="1545"/>
                  </a:lnTo>
                  <a:cubicBezTo>
                    <a:pt x="1350" y="1589"/>
                    <a:pt x="1416" y="1612"/>
                    <a:pt x="1481" y="1612"/>
                  </a:cubicBezTo>
                  <a:cubicBezTo>
                    <a:pt x="1557" y="1612"/>
                    <a:pt x="1634" y="1581"/>
                    <a:pt x="1701" y="1513"/>
                  </a:cubicBezTo>
                  <a:cubicBezTo>
                    <a:pt x="1859" y="1356"/>
                    <a:pt x="2048" y="1261"/>
                    <a:pt x="2237" y="1198"/>
                  </a:cubicBezTo>
                  <a:cubicBezTo>
                    <a:pt x="2394" y="1167"/>
                    <a:pt x="2489" y="1009"/>
                    <a:pt x="2489" y="883"/>
                  </a:cubicBezTo>
                  <a:lnTo>
                    <a:pt x="2489" y="757"/>
                  </a:lnTo>
                  <a:close/>
                  <a:moveTo>
                    <a:pt x="2174" y="1"/>
                  </a:moveTo>
                  <a:cubicBezTo>
                    <a:pt x="1953" y="1"/>
                    <a:pt x="1796" y="158"/>
                    <a:pt x="1796" y="347"/>
                  </a:cubicBezTo>
                  <a:lnTo>
                    <a:pt x="1796" y="599"/>
                  </a:lnTo>
                  <a:cubicBezTo>
                    <a:pt x="1701" y="631"/>
                    <a:pt x="1575" y="726"/>
                    <a:pt x="1481" y="789"/>
                  </a:cubicBezTo>
                  <a:lnTo>
                    <a:pt x="1292" y="663"/>
                  </a:lnTo>
                  <a:cubicBezTo>
                    <a:pt x="1242" y="643"/>
                    <a:pt x="1186" y="632"/>
                    <a:pt x="1129" y="632"/>
                  </a:cubicBezTo>
                  <a:cubicBezTo>
                    <a:pt x="1007" y="632"/>
                    <a:pt x="884" y="681"/>
                    <a:pt x="819" y="789"/>
                  </a:cubicBezTo>
                  <a:lnTo>
                    <a:pt x="126" y="2017"/>
                  </a:lnTo>
                  <a:cubicBezTo>
                    <a:pt x="32" y="2175"/>
                    <a:pt x="63" y="2395"/>
                    <a:pt x="221" y="2490"/>
                  </a:cubicBezTo>
                  <a:lnTo>
                    <a:pt x="441" y="2616"/>
                  </a:lnTo>
                  <a:lnTo>
                    <a:pt x="441" y="2994"/>
                  </a:lnTo>
                  <a:lnTo>
                    <a:pt x="221" y="3120"/>
                  </a:lnTo>
                  <a:cubicBezTo>
                    <a:pt x="95" y="3183"/>
                    <a:pt x="0" y="3435"/>
                    <a:pt x="126" y="3592"/>
                  </a:cubicBezTo>
                  <a:lnTo>
                    <a:pt x="819" y="4821"/>
                  </a:lnTo>
                  <a:cubicBezTo>
                    <a:pt x="879" y="4921"/>
                    <a:pt x="989" y="4983"/>
                    <a:pt x="1102" y="4983"/>
                  </a:cubicBezTo>
                  <a:cubicBezTo>
                    <a:pt x="1168" y="4983"/>
                    <a:pt x="1234" y="4962"/>
                    <a:pt x="1292" y="4916"/>
                  </a:cubicBezTo>
                  <a:lnTo>
                    <a:pt x="1481" y="4821"/>
                  </a:lnTo>
                  <a:cubicBezTo>
                    <a:pt x="1607" y="4884"/>
                    <a:pt x="1733" y="4979"/>
                    <a:pt x="1796" y="5010"/>
                  </a:cubicBezTo>
                  <a:lnTo>
                    <a:pt x="1796" y="5231"/>
                  </a:lnTo>
                  <a:cubicBezTo>
                    <a:pt x="1796" y="5451"/>
                    <a:pt x="1953" y="5609"/>
                    <a:pt x="2174" y="5609"/>
                  </a:cubicBezTo>
                  <a:lnTo>
                    <a:pt x="3592" y="5609"/>
                  </a:lnTo>
                  <a:cubicBezTo>
                    <a:pt x="3781" y="5609"/>
                    <a:pt x="3938" y="5451"/>
                    <a:pt x="3938" y="5231"/>
                  </a:cubicBezTo>
                  <a:lnTo>
                    <a:pt x="3938" y="5010"/>
                  </a:lnTo>
                  <a:cubicBezTo>
                    <a:pt x="4064" y="4979"/>
                    <a:pt x="4159" y="4884"/>
                    <a:pt x="4253" y="4821"/>
                  </a:cubicBezTo>
                  <a:lnTo>
                    <a:pt x="4442" y="4916"/>
                  </a:lnTo>
                  <a:cubicBezTo>
                    <a:pt x="4501" y="4951"/>
                    <a:pt x="4574" y="4969"/>
                    <a:pt x="4644" y="4969"/>
                  </a:cubicBezTo>
                  <a:cubicBezTo>
                    <a:pt x="4762" y="4969"/>
                    <a:pt x="4875" y="4920"/>
                    <a:pt x="4915" y="4821"/>
                  </a:cubicBezTo>
                  <a:lnTo>
                    <a:pt x="5639" y="3592"/>
                  </a:lnTo>
                  <a:cubicBezTo>
                    <a:pt x="5702" y="3435"/>
                    <a:pt x="5671" y="3246"/>
                    <a:pt x="5513" y="3120"/>
                  </a:cubicBezTo>
                  <a:lnTo>
                    <a:pt x="5324" y="2994"/>
                  </a:lnTo>
                  <a:lnTo>
                    <a:pt x="5324" y="2616"/>
                  </a:lnTo>
                  <a:lnTo>
                    <a:pt x="5513" y="2490"/>
                  </a:lnTo>
                  <a:cubicBezTo>
                    <a:pt x="5671" y="2395"/>
                    <a:pt x="5734" y="2175"/>
                    <a:pt x="5639" y="2017"/>
                  </a:cubicBezTo>
                  <a:lnTo>
                    <a:pt x="4915" y="789"/>
                  </a:lnTo>
                  <a:cubicBezTo>
                    <a:pt x="4872" y="681"/>
                    <a:pt x="4742" y="618"/>
                    <a:pt x="4614" y="618"/>
                  </a:cubicBezTo>
                  <a:cubicBezTo>
                    <a:pt x="4553" y="618"/>
                    <a:pt x="4493" y="632"/>
                    <a:pt x="4442" y="663"/>
                  </a:cubicBezTo>
                  <a:lnTo>
                    <a:pt x="4253" y="789"/>
                  </a:lnTo>
                  <a:cubicBezTo>
                    <a:pt x="4127" y="726"/>
                    <a:pt x="4001" y="631"/>
                    <a:pt x="3938" y="599"/>
                  </a:cubicBezTo>
                  <a:lnTo>
                    <a:pt x="3938" y="347"/>
                  </a:lnTo>
                  <a:cubicBezTo>
                    <a:pt x="3938" y="158"/>
                    <a:pt x="3781" y="1"/>
                    <a:pt x="3592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0475;p63">
              <a:extLst>
                <a:ext uri="{FF2B5EF4-FFF2-40B4-BE49-F238E27FC236}">
                  <a16:creationId xmlns:a16="http://schemas.microsoft.com/office/drawing/2014/main" id="{0EBF0E62-E789-86C5-C2BC-4D34CEB491F3}"/>
                </a:ext>
              </a:extLst>
            </p:cNvPr>
            <p:cNvSpPr/>
            <p:nvPr/>
          </p:nvSpPr>
          <p:spPr>
            <a:xfrm>
              <a:off x="-44403625" y="2107275"/>
              <a:ext cx="53575" cy="52800"/>
            </a:xfrm>
            <a:custGeom>
              <a:avLst/>
              <a:gdLst/>
              <a:ahLst/>
              <a:cxnLst/>
              <a:rect l="l" t="t" r="r" b="b"/>
              <a:pathLst>
                <a:path w="2143" h="2112" extrusionOk="0">
                  <a:moveTo>
                    <a:pt x="1072" y="662"/>
                  </a:moveTo>
                  <a:cubicBezTo>
                    <a:pt x="1261" y="662"/>
                    <a:pt x="1418" y="820"/>
                    <a:pt x="1418" y="1009"/>
                  </a:cubicBezTo>
                  <a:cubicBezTo>
                    <a:pt x="1418" y="1198"/>
                    <a:pt x="1261" y="1355"/>
                    <a:pt x="1072" y="1355"/>
                  </a:cubicBezTo>
                  <a:cubicBezTo>
                    <a:pt x="882" y="1355"/>
                    <a:pt x="725" y="1198"/>
                    <a:pt x="725" y="1009"/>
                  </a:cubicBezTo>
                  <a:cubicBezTo>
                    <a:pt x="725" y="820"/>
                    <a:pt x="882" y="662"/>
                    <a:pt x="1072" y="662"/>
                  </a:cubicBezTo>
                  <a:close/>
                  <a:moveTo>
                    <a:pt x="1072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639"/>
                    <a:pt x="473" y="2112"/>
                    <a:pt x="1072" y="2112"/>
                  </a:cubicBezTo>
                  <a:cubicBezTo>
                    <a:pt x="1670" y="2112"/>
                    <a:pt x="2143" y="1639"/>
                    <a:pt x="2143" y="1040"/>
                  </a:cubicBezTo>
                  <a:cubicBezTo>
                    <a:pt x="2143" y="473"/>
                    <a:pt x="1670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" name="Google Shape;10468;p63">
            <a:extLst>
              <a:ext uri="{FF2B5EF4-FFF2-40B4-BE49-F238E27FC236}">
                <a16:creationId xmlns:a16="http://schemas.microsoft.com/office/drawing/2014/main" id="{D02D5A20-3A12-FDC7-DD5C-878AB8782ED1}"/>
              </a:ext>
            </a:extLst>
          </p:cNvPr>
          <p:cNvGrpSpPr/>
          <p:nvPr/>
        </p:nvGrpSpPr>
        <p:grpSpPr>
          <a:xfrm>
            <a:off x="1251235" y="2147427"/>
            <a:ext cx="359154" cy="360109"/>
            <a:chOff x="-44528075" y="1982825"/>
            <a:chExt cx="300900" cy="301700"/>
          </a:xfrm>
          <a:solidFill>
            <a:schemeClr val="bg1">
              <a:lumMod val="75000"/>
            </a:schemeClr>
          </a:solidFill>
        </p:grpSpPr>
        <p:sp>
          <p:nvSpPr>
            <p:cNvPr id="1145" name="Google Shape;10469;p63">
              <a:extLst>
                <a:ext uri="{FF2B5EF4-FFF2-40B4-BE49-F238E27FC236}">
                  <a16:creationId xmlns:a16="http://schemas.microsoft.com/office/drawing/2014/main" id="{94617279-3EA3-B93B-AC61-F5944F2E85F0}"/>
                </a:ext>
              </a:extLst>
            </p:cNvPr>
            <p:cNvSpPr/>
            <p:nvPr/>
          </p:nvSpPr>
          <p:spPr>
            <a:xfrm>
              <a:off x="-44528075" y="1982825"/>
              <a:ext cx="300900" cy="301700"/>
            </a:xfrm>
            <a:custGeom>
              <a:avLst/>
              <a:gdLst/>
              <a:ahLst/>
              <a:cxnLst/>
              <a:rect l="l" t="t" r="r" b="b"/>
              <a:pathLst>
                <a:path w="12036" h="12068" extrusionOk="0">
                  <a:moveTo>
                    <a:pt x="9547" y="2175"/>
                  </a:moveTo>
                  <a:cubicBezTo>
                    <a:pt x="9736" y="2175"/>
                    <a:pt x="9893" y="2332"/>
                    <a:pt x="9893" y="2521"/>
                  </a:cubicBezTo>
                  <a:lnTo>
                    <a:pt x="9893" y="9547"/>
                  </a:lnTo>
                  <a:cubicBezTo>
                    <a:pt x="9893" y="9736"/>
                    <a:pt x="9736" y="9893"/>
                    <a:pt x="9547" y="9893"/>
                  </a:cubicBezTo>
                  <a:lnTo>
                    <a:pt x="2552" y="9893"/>
                  </a:lnTo>
                  <a:cubicBezTo>
                    <a:pt x="2332" y="9893"/>
                    <a:pt x="2206" y="9736"/>
                    <a:pt x="2206" y="9547"/>
                  </a:cubicBezTo>
                  <a:lnTo>
                    <a:pt x="2206" y="2521"/>
                  </a:lnTo>
                  <a:cubicBezTo>
                    <a:pt x="2206" y="2332"/>
                    <a:pt x="2332" y="2175"/>
                    <a:pt x="2552" y="21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9"/>
                  </a:lnTo>
                  <a:lnTo>
                    <a:pt x="2458" y="1419"/>
                  </a:lnTo>
                  <a:cubicBezTo>
                    <a:pt x="1891" y="1419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2"/>
                    <a:pt x="1" y="4601"/>
                  </a:cubicBezTo>
                  <a:cubicBezTo>
                    <a:pt x="1" y="4821"/>
                    <a:pt x="158" y="4979"/>
                    <a:pt x="347" y="4979"/>
                  </a:cubicBezTo>
                  <a:lnTo>
                    <a:pt x="1418" y="4979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90"/>
                  </a:lnTo>
                  <a:lnTo>
                    <a:pt x="347" y="7090"/>
                  </a:lnTo>
                  <a:cubicBezTo>
                    <a:pt x="158" y="7090"/>
                    <a:pt x="1" y="7247"/>
                    <a:pt x="1" y="7436"/>
                  </a:cubicBezTo>
                  <a:cubicBezTo>
                    <a:pt x="1" y="7657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50"/>
                    <a:pt x="2458" y="10650"/>
                  </a:cubicBezTo>
                  <a:lnTo>
                    <a:pt x="2836" y="10650"/>
                  </a:lnTo>
                  <a:lnTo>
                    <a:pt x="2836" y="11689"/>
                  </a:lnTo>
                  <a:cubicBezTo>
                    <a:pt x="2836" y="11910"/>
                    <a:pt x="2994" y="12067"/>
                    <a:pt x="3183" y="12067"/>
                  </a:cubicBezTo>
                  <a:cubicBezTo>
                    <a:pt x="3372" y="12067"/>
                    <a:pt x="3529" y="11910"/>
                    <a:pt x="3529" y="11689"/>
                  </a:cubicBezTo>
                  <a:lnTo>
                    <a:pt x="3529" y="10555"/>
                  </a:lnTo>
                  <a:lnTo>
                    <a:pt x="4254" y="10555"/>
                  </a:lnTo>
                  <a:lnTo>
                    <a:pt x="4254" y="11626"/>
                  </a:lnTo>
                  <a:cubicBezTo>
                    <a:pt x="4254" y="11815"/>
                    <a:pt x="4411" y="11973"/>
                    <a:pt x="4600" y="11973"/>
                  </a:cubicBezTo>
                  <a:cubicBezTo>
                    <a:pt x="4789" y="11973"/>
                    <a:pt x="4947" y="11815"/>
                    <a:pt x="4947" y="11626"/>
                  </a:cubicBezTo>
                  <a:lnTo>
                    <a:pt x="4947" y="10555"/>
                  </a:lnTo>
                  <a:lnTo>
                    <a:pt x="5671" y="10555"/>
                  </a:lnTo>
                  <a:lnTo>
                    <a:pt x="5671" y="11626"/>
                  </a:lnTo>
                  <a:cubicBezTo>
                    <a:pt x="5671" y="11815"/>
                    <a:pt x="5829" y="11973"/>
                    <a:pt x="6018" y="11973"/>
                  </a:cubicBezTo>
                  <a:cubicBezTo>
                    <a:pt x="6207" y="11973"/>
                    <a:pt x="6365" y="11815"/>
                    <a:pt x="6365" y="11626"/>
                  </a:cubicBezTo>
                  <a:lnTo>
                    <a:pt x="6365" y="10555"/>
                  </a:lnTo>
                  <a:lnTo>
                    <a:pt x="7089" y="10555"/>
                  </a:lnTo>
                  <a:lnTo>
                    <a:pt x="7089" y="11626"/>
                  </a:lnTo>
                  <a:cubicBezTo>
                    <a:pt x="7089" y="11815"/>
                    <a:pt x="7247" y="11973"/>
                    <a:pt x="7436" y="11973"/>
                  </a:cubicBezTo>
                  <a:cubicBezTo>
                    <a:pt x="7625" y="11973"/>
                    <a:pt x="7782" y="11815"/>
                    <a:pt x="7782" y="11626"/>
                  </a:cubicBezTo>
                  <a:lnTo>
                    <a:pt x="7782" y="10555"/>
                  </a:lnTo>
                  <a:lnTo>
                    <a:pt x="8507" y="10555"/>
                  </a:lnTo>
                  <a:lnTo>
                    <a:pt x="8507" y="11626"/>
                  </a:lnTo>
                  <a:cubicBezTo>
                    <a:pt x="8507" y="11815"/>
                    <a:pt x="8664" y="11973"/>
                    <a:pt x="8853" y="11973"/>
                  </a:cubicBezTo>
                  <a:cubicBezTo>
                    <a:pt x="9042" y="11973"/>
                    <a:pt x="9200" y="11815"/>
                    <a:pt x="9200" y="11626"/>
                  </a:cubicBezTo>
                  <a:lnTo>
                    <a:pt x="9200" y="10555"/>
                  </a:lnTo>
                  <a:lnTo>
                    <a:pt x="9547" y="10555"/>
                  </a:lnTo>
                  <a:cubicBezTo>
                    <a:pt x="10145" y="10555"/>
                    <a:pt x="10618" y="10082"/>
                    <a:pt x="10618" y="9484"/>
                  </a:cubicBezTo>
                  <a:lnTo>
                    <a:pt x="10618" y="9137"/>
                  </a:lnTo>
                  <a:lnTo>
                    <a:pt x="11689" y="9137"/>
                  </a:lnTo>
                  <a:cubicBezTo>
                    <a:pt x="11878" y="9137"/>
                    <a:pt x="12035" y="8980"/>
                    <a:pt x="12035" y="8791"/>
                  </a:cubicBezTo>
                  <a:cubicBezTo>
                    <a:pt x="12035" y="8602"/>
                    <a:pt x="11878" y="8444"/>
                    <a:pt x="11689" y="8444"/>
                  </a:cubicBezTo>
                  <a:lnTo>
                    <a:pt x="10618" y="8444"/>
                  </a:lnTo>
                  <a:lnTo>
                    <a:pt x="10618" y="7720"/>
                  </a:lnTo>
                  <a:lnTo>
                    <a:pt x="11689" y="7720"/>
                  </a:lnTo>
                  <a:cubicBezTo>
                    <a:pt x="11878" y="7720"/>
                    <a:pt x="12035" y="7562"/>
                    <a:pt x="12035" y="7373"/>
                  </a:cubicBezTo>
                  <a:cubicBezTo>
                    <a:pt x="12035" y="7153"/>
                    <a:pt x="11878" y="6995"/>
                    <a:pt x="11689" y="6995"/>
                  </a:cubicBezTo>
                  <a:lnTo>
                    <a:pt x="10618" y="6995"/>
                  </a:lnTo>
                  <a:lnTo>
                    <a:pt x="10618" y="6302"/>
                  </a:lnTo>
                  <a:lnTo>
                    <a:pt x="11689" y="6302"/>
                  </a:lnTo>
                  <a:cubicBezTo>
                    <a:pt x="11878" y="6302"/>
                    <a:pt x="12035" y="6144"/>
                    <a:pt x="12035" y="5955"/>
                  </a:cubicBezTo>
                  <a:cubicBezTo>
                    <a:pt x="12035" y="5735"/>
                    <a:pt x="11878" y="5577"/>
                    <a:pt x="11689" y="5577"/>
                  </a:cubicBezTo>
                  <a:lnTo>
                    <a:pt x="10618" y="5577"/>
                  </a:lnTo>
                  <a:lnTo>
                    <a:pt x="10618" y="4884"/>
                  </a:lnTo>
                  <a:lnTo>
                    <a:pt x="11689" y="4884"/>
                  </a:lnTo>
                  <a:lnTo>
                    <a:pt x="11689" y="4979"/>
                  </a:lnTo>
                  <a:cubicBezTo>
                    <a:pt x="11878" y="4979"/>
                    <a:pt x="12035" y="4821"/>
                    <a:pt x="12035" y="4601"/>
                  </a:cubicBezTo>
                  <a:cubicBezTo>
                    <a:pt x="12035" y="4412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5" y="3372"/>
                    <a:pt x="12035" y="3183"/>
                  </a:cubicBezTo>
                  <a:cubicBezTo>
                    <a:pt x="12035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9"/>
                    <a:pt x="9547" y="1419"/>
                  </a:cubicBezTo>
                  <a:lnTo>
                    <a:pt x="9200" y="1419"/>
                  </a:lnTo>
                  <a:lnTo>
                    <a:pt x="9200" y="347"/>
                  </a:lnTo>
                  <a:cubicBezTo>
                    <a:pt x="9200" y="158"/>
                    <a:pt x="9042" y="1"/>
                    <a:pt x="8853" y="1"/>
                  </a:cubicBezTo>
                  <a:cubicBezTo>
                    <a:pt x="8664" y="1"/>
                    <a:pt x="8507" y="158"/>
                    <a:pt x="8507" y="347"/>
                  </a:cubicBezTo>
                  <a:lnTo>
                    <a:pt x="8507" y="1419"/>
                  </a:lnTo>
                  <a:lnTo>
                    <a:pt x="7782" y="1419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9"/>
                  </a:lnTo>
                  <a:lnTo>
                    <a:pt x="6365" y="1419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1" y="158"/>
                    <a:pt x="5671" y="347"/>
                  </a:cubicBezTo>
                  <a:lnTo>
                    <a:pt x="5671" y="1419"/>
                  </a:lnTo>
                  <a:lnTo>
                    <a:pt x="4947" y="1419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9"/>
                  </a:lnTo>
                  <a:lnTo>
                    <a:pt x="3529" y="1419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0470;p63">
              <a:extLst>
                <a:ext uri="{FF2B5EF4-FFF2-40B4-BE49-F238E27FC236}">
                  <a16:creationId xmlns:a16="http://schemas.microsoft.com/office/drawing/2014/main" id="{C282B575-E67A-A191-3394-069B1AA360B2}"/>
                </a:ext>
              </a:extLst>
            </p:cNvPr>
            <p:cNvSpPr/>
            <p:nvPr/>
          </p:nvSpPr>
          <p:spPr>
            <a:xfrm>
              <a:off x="-44455600" y="20537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0471;p63">
              <a:extLst>
                <a:ext uri="{FF2B5EF4-FFF2-40B4-BE49-F238E27FC236}">
                  <a16:creationId xmlns:a16="http://schemas.microsoft.com/office/drawing/2014/main" id="{3F3E5640-2242-9112-3AD6-4E621DD497DF}"/>
                </a:ext>
              </a:extLst>
            </p:cNvPr>
            <p:cNvSpPr/>
            <p:nvPr/>
          </p:nvSpPr>
          <p:spPr>
            <a:xfrm>
              <a:off x="-44455600" y="21947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0472;p63">
              <a:extLst>
                <a:ext uri="{FF2B5EF4-FFF2-40B4-BE49-F238E27FC236}">
                  <a16:creationId xmlns:a16="http://schemas.microsoft.com/office/drawing/2014/main" id="{02FF09AC-EF72-8F88-92A5-0054E6EFAC66}"/>
                </a:ext>
              </a:extLst>
            </p:cNvPr>
            <p:cNvSpPr/>
            <p:nvPr/>
          </p:nvSpPr>
          <p:spPr>
            <a:xfrm>
              <a:off x="-44314625" y="21947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0473;p63">
              <a:extLst>
                <a:ext uri="{FF2B5EF4-FFF2-40B4-BE49-F238E27FC236}">
                  <a16:creationId xmlns:a16="http://schemas.microsoft.com/office/drawing/2014/main" id="{6DEBBC83-602B-31FB-42E2-639EB1D2987D}"/>
                </a:ext>
              </a:extLst>
            </p:cNvPr>
            <p:cNvSpPr/>
            <p:nvPr/>
          </p:nvSpPr>
          <p:spPr>
            <a:xfrm>
              <a:off x="-44314625" y="20537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0474;p63">
              <a:extLst>
                <a:ext uri="{FF2B5EF4-FFF2-40B4-BE49-F238E27FC236}">
                  <a16:creationId xmlns:a16="http://schemas.microsoft.com/office/drawing/2014/main" id="{FA75531F-39D9-9644-6C10-6F64C2EFB08D}"/>
                </a:ext>
              </a:extLst>
            </p:cNvPr>
            <p:cNvSpPr/>
            <p:nvPr/>
          </p:nvSpPr>
          <p:spPr>
            <a:xfrm>
              <a:off x="-44447725" y="2062375"/>
              <a:ext cx="143350" cy="140225"/>
            </a:xfrm>
            <a:custGeom>
              <a:avLst/>
              <a:gdLst/>
              <a:ahLst/>
              <a:cxnLst/>
              <a:rect l="l" t="t" r="r" b="b"/>
              <a:pathLst>
                <a:path w="5734" h="5609" extrusionOk="0">
                  <a:moveTo>
                    <a:pt x="3182" y="757"/>
                  </a:moveTo>
                  <a:lnTo>
                    <a:pt x="3182" y="883"/>
                  </a:lnTo>
                  <a:cubicBezTo>
                    <a:pt x="3182" y="1041"/>
                    <a:pt x="3277" y="1167"/>
                    <a:pt x="3434" y="1198"/>
                  </a:cubicBezTo>
                  <a:cubicBezTo>
                    <a:pt x="3623" y="1261"/>
                    <a:pt x="3812" y="1387"/>
                    <a:pt x="3970" y="1513"/>
                  </a:cubicBezTo>
                  <a:cubicBezTo>
                    <a:pt x="4049" y="1553"/>
                    <a:pt x="4142" y="1593"/>
                    <a:pt x="4231" y="1593"/>
                  </a:cubicBezTo>
                  <a:cubicBezTo>
                    <a:pt x="4282" y="1593"/>
                    <a:pt x="4333" y="1579"/>
                    <a:pt x="4379" y="1545"/>
                  </a:cubicBezTo>
                  <a:lnTo>
                    <a:pt x="4505" y="1482"/>
                  </a:lnTo>
                  <a:lnTo>
                    <a:pt x="4852" y="2049"/>
                  </a:lnTo>
                  <a:lnTo>
                    <a:pt x="4726" y="2143"/>
                  </a:lnTo>
                  <a:cubicBezTo>
                    <a:pt x="4600" y="2206"/>
                    <a:pt x="4537" y="2364"/>
                    <a:pt x="4568" y="2490"/>
                  </a:cubicBezTo>
                  <a:cubicBezTo>
                    <a:pt x="4600" y="2710"/>
                    <a:pt x="4600" y="2899"/>
                    <a:pt x="4568" y="3120"/>
                  </a:cubicBezTo>
                  <a:cubicBezTo>
                    <a:pt x="4537" y="3277"/>
                    <a:pt x="4600" y="3403"/>
                    <a:pt x="4726" y="3466"/>
                  </a:cubicBezTo>
                  <a:lnTo>
                    <a:pt x="4852" y="3561"/>
                  </a:lnTo>
                  <a:lnTo>
                    <a:pt x="4505" y="4128"/>
                  </a:lnTo>
                  <a:lnTo>
                    <a:pt x="4379" y="4065"/>
                  </a:lnTo>
                  <a:cubicBezTo>
                    <a:pt x="4323" y="4037"/>
                    <a:pt x="4260" y="4021"/>
                    <a:pt x="4196" y="4021"/>
                  </a:cubicBezTo>
                  <a:cubicBezTo>
                    <a:pt x="4118" y="4021"/>
                    <a:pt x="4039" y="4044"/>
                    <a:pt x="3970" y="4097"/>
                  </a:cubicBezTo>
                  <a:cubicBezTo>
                    <a:pt x="3812" y="4254"/>
                    <a:pt x="3623" y="4349"/>
                    <a:pt x="3434" y="4412"/>
                  </a:cubicBezTo>
                  <a:cubicBezTo>
                    <a:pt x="3277" y="4475"/>
                    <a:pt x="3182" y="4632"/>
                    <a:pt x="3182" y="4727"/>
                  </a:cubicBezTo>
                  <a:lnTo>
                    <a:pt x="3182" y="4853"/>
                  </a:lnTo>
                  <a:lnTo>
                    <a:pt x="2489" y="4853"/>
                  </a:lnTo>
                  <a:lnTo>
                    <a:pt x="2489" y="4727"/>
                  </a:lnTo>
                  <a:cubicBezTo>
                    <a:pt x="2489" y="4569"/>
                    <a:pt x="2394" y="4475"/>
                    <a:pt x="2237" y="4412"/>
                  </a:cubicBezTo>
                  <a:cubicBezTo>
                    <a:pt x="2048" y="4349"/>
                    <a:pt x="1859" y="4223"/>
                    <a:pt x="1701" y="4097"/>
                  </a:cubicBezTo>
                  <a:cubicBezTo>
                    <a:pt x="1622" y="4057"/>
                    <a:pt x="1529" y="4017"/>
                    <a:pt x="1440" y="4017"/>
                  </a:cubicBezTo>
                  <a:cubicBezTo>
                    <a:pt x="1389" y="4017"/>
                    <a:pt x="1338" y="4030"/>
                    <a:pt x="1292" y="4065"/>
                  </a:cubicBezTo>
                  <a:lnTo>
                    <a:pt x="1166" y="4128"/>
                  </a:lnTo>
                  <a:lnTo>
                    <a:pt x="819" y="3561"/>
                  </a:lnTo>
                  <a:lnTo>
                    <a:pt x="945" y="3466"/>
                  </a:lnTo>
                  <a:cubicBezTo>
                    <a:pt x="1071" y="3403"/>
                    <a:pt x="1134" y="3246"/>
                    <a:pt x="1103" y="3120"/>
                  </a:cubicBezTo>
                  <a:cubicBezTo>
                    <a:pt x="1071" y="2899"/>
                    <a:pt x="1071" y="2710"/>
                    <a:pt x="1103" y="2490"/>
                  </a:cubicBezTo>
                  <a:cubicBezTo>
                    <a:pt x="1134" y="2332"/>
                    <a:pt x="1071" y="2206"/>
                    <a:pt x="945" y="2143"/>
                  </a:cubicBezTo>
                  <a:lnTo>
                    <a:pt x="819" y="2049"/>
                  </a:lnTo>
                  <a:lnTo>
                    <a:pt x="1166" y="1482"/>
                  </a:lnTo>
                  <a:lnTo>
                    <a:pt x="1292" y="1545"/>
                  </a:lnTo>
                  <a:cubicBezTo>
                    <a:pt x="1350" y="1589"/>
                    <a:pt x="1416" y="1612"/>
                    <a:pt x="1481" y="1612"/>
                  </a:cubicBezTo>
                  <a:cubicBezTo>
                    <a:pt x="1557" y="1612"/>
                    <a:pt x="1634" y="1581"/>
                    <a:pt x="1701" y="1513"/>
                  </a:cubicBezTo>
                  <a:cubicBezTo>
                    <a:pt x="1859" y="1356"/>
                    <a:pt x="2048" y="1261"/>
                    <a:pt x="2237" y="1198"/>
                  </a:cubicBezTo>
                  <a:cubicBezTo>
                    <a:pt x="2394" y="1167"/>
                    <a:pt x="2489" y="1009"/>
                    <a:pt x="2489" y="883"/>
                  </a:cubicBezTo>
                  <a:lnTo>
                    <a:pt x="2489" y="757"/>
                  </a:lnTo>
                  <a:close/>
                  <a:moveTo>
                    <a:pt x="2174" y="1"/>
                  </a:moveTo>
                  <a:cubicBezTo>
                    <a:pt x="1953" y="1"/>
                    <a:pt x="1796" y="158"/>
                    <a:pt x="1796" y="347"/>
                  </a:cubicBezTo>
                  <a:lnTo>
                    <a:pt x="1796" y="599"/>
                  </a:lnTo>
                  <a:cubicBezTo>
                    <a:pt x="1701" y="631"/>
                    <a:pt x="1575" y="726"/>
                    <a:pt x="1481" y="789"/>
                  </a:cubicBezTo>
                  <a:lnTo>
                    <a:pt x="1292" y="663"/>
                  </a:lnTo>
                  <a:cubicBezTo>
                    <a:pt x="1242" y="643"/>
                    <a:pt x="1186" y="632"/>
                    <a:pt x="1129" y="632"/>
                  </a:cubicBezTo>
                  <a:cubicBezTo>
                    <a:pt x="1007" y="632"/>
                    <a:pt x="884" y="681"/>
                    <a:pt x="819" y="789"/>
                  </a:cubicBezTo>
                  <a:lnTo>
                    <a:pt x="126" y="2017"/>
                  </a:lnTo>
                  <a:cubicBezTo>
                    <a:pt x="32" y="2175"/>
                    <a:pt x="63" y="2395"/>
                    <a:pt x="221" y="2490"/>
                  </a:cubicBezTo>
                  <a:lnTo>
                    <a:pt x="441" y="2616"/>
                  </a:lnTo>
                  <a:lnTo>
                    <a:pt x="441" y="2994"/>
                  </a:lnTo>
                  <a:lnTo>
                    <a:pt x="221" y="3120"/>
                  </a:lnTo>
                  <a:cubicBezTo>
                    <a:pt x="95" y="3183"/>
                    <a:pt x="0" y="3435"/>
                    <a:pt x="126" y="3592"/>
                  </a:cubicBezTo>
                  <a:lnTo>
                    <a:pt x="819" y="4821"/>
                  </a:lnTo>
                  <a:cubicBezTo>
                    <a:pt x="879" y="4921"/>
                    <a:pt x="989" y="4983"/>
                    <a:pt x="1102" y="4983"/>
                  </a:cubicBezTo>
                  <a:cubicBezTo>
                    <a:pt x="1168" y="4983"/>
                    <a:pt x="1234" y="4962"/>
                    <a:pt x="1292" y="4916"/>
                  </a:cubicBezTo>
                  <a:lnTo>
                    <a:pt x="1481" y="4821"/>
                  </a:lnTo>
                  <a:cubicBezTo>
                    <a:pt x="1607" y="4884"/>
                    <a:pt x="1733" y="4979"/>
                    <a:pt x="1796" y="5010"/>
                  </a:cubicBezTo>
                  <a:lnTo>
                    <a:pt x="1796" y="5231"/>
                  </a:lnTo>
                  <a:cubicBezTo>
                    <a:pt x="1796" y="5451"/>
                    <a:pt x="1953" y="5609"/>
                    <a:pt x="2174" y="5609"/>
                  </a:cubicBezTo>
                  <a:lnTo>
                    <a:pt x="3592" y="5609"/>
                  </a:lnTo>
                  <a:cubicBezTo>
                    <a:pt x="3781" y="5609"/>
                    <a:pt x="3938" y="5451"/>
                    <a:pt x="3938" y="5231"/>
                  </a:cubicBezTo>
                  <a:lnTo>
                    <a:pt x="3938" y="5010"/>
                  </a:lnTo>
                  <a:cubicBezTo>
                    <a:pt x="4064" y="4979"/>
                    <a:pt x="4159" y="4884"/>
                    <a:pt x="4253" y="4821"/>
                  </a:cubicBezTo>
                  <a:lnTo>
                    <a:pt x="4442" y="4916"/>
                  </a:lnTo>
                  <a:cubicBezTo>
                    <a:pt x="4501" y="4951"/>
                    <a:pt x="4574" y="4969"/>
                    <a:pt x="4644" y="4969"/>
                  </a:cubicBezTo>
                  <a:cubicBezTo>
                    <a:pt x="4762" y="4969"/>
                    <a:pt x="4875" y="4920"/>
                    <a:pt x="4915" y="4821"/>
                  </a:cubicBezTo>
                  <a:lnTo>
                    <a:pt x="5639" y="3592"/>
                  </a:lnTo>
                  <a:cubicBezTo>
                    <a:pt x="5702" y="3435"/>
                    <a:pt x="5671" y="3246"/>
                    <a:pt x="5513" y="3120"/>
                  </a:cubicBezTo>
                  <a:lnTo>
                    <a:pt x="5324" y="2994"/>
                  </a:lnTo>
                  <a:lnTo>
                    <a:pt x="5324" y="2616"/>
                  </a:lnTo>
                  <a:lnTo>
                    <a:pt x="5513" y="2490"/>
                  </a:lnTo>
                  <a:cubicBezTo>
                    <a:pt x="5671" y="2395"/>
                    <a:pt x="5734" y="2175"/>
                    <a:pt x="5639" y="2017"/>
                  </a:cubicBezTo>
                  <a:lnTo>
                    <a:pt x="4915" y="789"/>
                  </a:lnTo>
                  <a:cubicBezTo>
                    <a:pt x="4872" y="681"/>
                    <a:pt x="4742" y="618"/>
                    <a:pt x="4614" y="618"/>
                  </a:cubicBezTo>
                  <a:cubicBezTo>
                    <a:pt x="4553" y="618"/>
                    <a:pt x="4493" y="632"/>
                    <a:pt x="4442" y="663"/>
                  </a:cubicBezTo>
                  <a:lnTo>
                    <a:pt x="4253" y="789"/>
                  </a:lnTo>
                  <a:cubicBezTo>
                    <a:pt x="4127" y="726"/>
                    <a:pt x="4001" y="631"/>
                    <a:pt x="3938" y="599"/>
                  </a:cubicBezTo>
                  <a:lnTo>
                    <a:pt x="3938" y="347"/>
                  </a:lnTo>
                  <a:cubicBezTo>
                    <a:pt x="3938" y="158"/>
                    <a:pt x="3781" y="1"/>
                    <a:pt x="3592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0475;p63">
              <a:extLst>
                <a:ext uri="{FF2B5EF4-FFF2-40B4-BE49-F238E27FC236}">
                  <a16:creationId xmlns:a16="http://schemas.microsoft.com/office/drawing/2014/main" id="{5B999947-F92F-3C43-A9A5-55FDB750A7DA}"/>
                </a:ext>
              </a:extLst>
            </p:cNvPr>
            <p:cNvSpPr/>
            <p:nvPr/>
          </p:nvSpPr>
          <p:spPr>
            <a:xfrm>
              <a:off x="-44403625" y="2107275"/>
              <a:ext cx="53575" cy="52800"/>
            </a:xfrm>
            <a:custGeom>
              <a:avLst/>
              <a:gdLst/>
              <a:ahLst/>
              <a:cxnLst/>
              <a:rect l="l" t="t" r="r" b="b"/>
              <a:pathLst>
                <a:path w="2143" h="2112" extrusionOk="0">
                  <a:moveTo>
                    <a:pt x="1072" y="662"/>
                  </a:moveTo>
                  <a:cubicBezTo>
                    <a:pt x="1261" y="662"/>
                    <a:pt x="1418" y="820"/>
                    <a:pt x="1418" y="1009"/>
                  </a:cubicBezTo>
                  <a:cubicBezTo>
                    <a:pt x="1418" y="1198"/>
                    <a:pt x="1261" y="1355"/>
                    <a:pt x="1072" y="1355"/>
                  </a:cubicBezTo>
                  <a:cubicBezTo>
                    <a:pt x="882" y="1355"/>
                    <a:pt x="725" y="1198"/>
                    <a:pt x="725" y="1009"/>
                  </a:cubicBezTo>
                  <a:cubicBezTo>
                    <a:pt x="725" y="820"/>
                    <a:pt x="882" y="662"/>
                    <a:pt x="1072" y="662"/>
                  </a:cubicBezTo>
                  <a:close/>
                  <a:moveTo>
                    <a:pt x="1072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639"/>
                    <a:pt x="473" y="2112"/>
                    <a:pt x="1072" y="2112"/>
                  </a:cubicBezTo>
                  <a:cubicBezTo>
                    <a:pt x="1670" y="2112"/>
                    <a:pt x="2143" y="1639"/>
                    <a:pt x="2143" y="1040"/>
                  </a:cubicBezTo>
                  <a:cubicBezTo>
                    <a:pt x="2143" y="473"/>
                    <a:pt x="1670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" name="Google Shape;10468;p63">
            <a:extLst>
              <a:ext uri="{FF2B5EF4-FFF2-40B4-BE49-F238E27FC236}">
                <a16:creationId xmlns:a16="http://schemas.microsoft.com/office/drawing/2014/main" id="{00295827-B09D-8315-AD13-AAFB8AF85372}"/>
              </a:ext>
            </a:extLst>
          </p:cNvPr>
          <p:cNvGrpSpPr/>
          <p:nvPr/>
        </p:nvGrpSpPr>
        <p:grpSpPr>
          <a:xfrm>
            <a:off x="1768409" y="2143594"/>
            <a:ext cx="359154" cy="360109"/>
            <a:chOff x="-44528075" y="1982825"/>
            <a:chExt cx="300900" cy="301700"/>
          </a:xfrm>
          <a:solidFill>
            <a:schemeClr val="bg1">
              <a:lumMod val="75000"/>
            </a:schemeClr>
          </a:solidFill>
        </p:grpSpPr>
        <p:sp>
          <p:nvSpPr>
            <p:cNvPr id="1089" name="Google Shape;10469;p63">
              <a:extLst>
                <a:ext uri="{FF2B5EF4-FFF2-40B4-BE49-F238E27FC236}">
                  <a16:creationId xmlns:a16="http://schemas.microsoft.com/office/drawing/2014/main" id="{112709DA-03AB-8E7C-7DB6-D8307534BC46}"/>
                </a:ext>
              </a:extLst>
            </p:cNvPr>
            <p:cNvSpPr/>
            <p:nvPr/>
          </p:nvSpPr>
          <p:spPr>
            <a:xfrm>
              <a:off x="-44528075" y="1982825"/>
              <a:ext cx="300900" cy="301700"/>
            </a:xfrm>
            <a:custGeom>
              <a:avLst/>
              <a:gdLst/>
              <a:ahLst/>
              <a:cxnLst/>
              <a:rect l="l" t="t" r="r" b="b"/>
              <a:pathLst>
                <a:path w="12036" h="12068" extrusionOk="0">
                  <a:moveTo>
                    <a:pt x="9547" y="2175"/>
                  </a:moveTo>
                  <a:cubicBezTo>
                    <a:pt x="9736" y="2175"/>
                    <a:pt x="9893" y="2332"/>
                    <a:pt x="9893" y="2521"/>
                  </a:cubicBezTo>
                  <a:lnTo>
                    <a:pt x="9893" y="9547"/>
                  </a:lnTo>
                  <a:cubicBezTo>
                    <a:pt x="9893" y="9736"/>
                    <a:pt x="9736" y="9893"/>
                    <a:pt x="9547" y="9893"/>
                  </a:cubicBezTo>
                  <a:lnTo>
                    <a:pt x="2552" y="9893"/>
                  </a:lnTo>
                  <a:cubicBezTo>
                    <a:pt x="2332" y="9893"/>
                    <a:pt x="2206" y="9736"/>
                    <a:pt x="2206" y="9547"/>
                  </a:cubicBezTo>
                  <a:lnTo>
                    <a:pt x="2206" y="2521"/>
                  </a:lnTo>
                  <a:cubicBezTo>
                    <a:pt x="2206" y="2332"/>
                    <a:pt x="2332" y="2175"/>
                    <a:pt x="2552" y="21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9"/>
                  </a:lnTo>
                  <a:lnTo>
                    <a:pt x="2458" y="1419"/>
                  </a:lnTo>
                  <a:cubicBezTo>
                    <a:pt x="1891" y="1419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2"/>
                    <a:pt x="1" y="4601"/>
                  </a:cubicBezTo>
                  <a:cubicBezTo>
                    <a:pt x="1" y="4821"/>
                    <a:pt x="158" y="4979"/>
                    <a:pt x="347" y="4979"/>
                  </a:cubicBezTo>
                  <a:lnTo>
                    <a:pt x="1418" y="4979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90"/>
                  </a:lnTo>
                  <a:lnTo>
                    <a:pt x="347" y="7090"/>
                  </a:lnTo>
                  <a:cubicBezTo>
                    <a:pt x="158" y="7090"/>
                    <a:pt x="1" y="7247"/>
                    <a:pt x="1" y="7436"/>
                  </a:cubicBezTo>
                  <a:cubicBezTo>
                    <a:pt x="1" y="7657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50"/>
                    <a:pt x="2458" y="10650"/>
                  </a:cubicBezTo>
                  <a:lnTo>
                    <a:pt x="2836" y="10650"/>
                  </a:lnTo>
                  <a:lnTo>
                    <a:pt x="2836" y="11689"/>
                  </a:lnTo>
                  <a:cubicBezTo>
                    <a:pt x="2836" y="11910"/>
                    <a:pt x="2994" y="12067"/>
                    <a:pt x="3183" y="12067"/>
                  </a:cubicBezTo>
                  <a:cubicBezTo>
                    <a:pt x="3372" y="12067"/>
                    <a:pt x="3529" y="11910"/>
                    <a:pt x="3529" y="11689"/>
                  </a:cubicBezTo>
                  <a:lnTo>
                    <a:pt x="3529" y="10555"/>
                  </a:lnTo>
                  <a:lnTo>
                    <a:pt x="4254" y="10555"/>
                  </a:lnTo>
                  <a:lnTo>
                    <a:pt x="4254" y="11626"/>
                  </a:lnTo>
                  <a:cubicBezTo>
                    <a:pt x="4254" y="11815"/>
                    <a:pt x="4411" y="11973"/>
                    <a:pt x="4600" y="11973"/>
                  </a:cubicBezTo>
                  <a:cubicBezTo>
                    <a:pt x="4789" y="11973"/>
                    <a:pt x="4947" y="11815"/>
                    <a:pt x="4947" y="11626"/>
                  </a:cubicBezTo>
                  <a:lnTo>
                    <a:pt x="4947" y="10555"/>
                  </a:lnTo>
                  <a:lnTo>
                    <a:pt x="5671" y="10555"/>
                  </a:lnTo>
                  <a:lnTo>
                    <a:pt x="5671" y="11626"/>
                  </a:lnTo>
                  <a:cubicBezTo>
                    <a:pt x="5671" y="11815"/>
                    <a:pt x="5829" y="11973"/>
                    <a:pt x="6018" y="11973"/>
                  </a:cubicBezTo>
                  <a:cubicBezTo>
                    <a:pt x="6207" y="11973"/>
                    <a:pt x="6365" y="11815"/>
                    <a:pt x="6365" y="11626"/>
                  </a:cubicBezTo>
                  <a:lnTo>
                    <a:pt x="6365" y="10555"/>
                  </a:lnTo>
                  <a:lnTo>
                    <a:pt x="7089" y="10555"/>
                  </a:lnTo>
                  <a:lnTo>
                    <a:pt x="7089" y="11626"/>
                  </a:lnTo>
                  <a:cubicBezTo>
                    <a:pt x="7089" y="11815"/>
                    <a:pt x="7247" y="11973"/>
                    <a:pt x="7436" y="11973"/>
                  </a:cubicBezTo>
                  <a:cubicBezTo>
                    <a:pt x="7625" y="11973"/>
                    <a:pt x="7782" y="11815"/>
                    <a:pt x="7782" y="11626"/>
                  </a:cubicBezTo>
                  <a:lnTo>
                    <a:pt x="7782" y="10555"/>
                  </a:lnTo>
                  <a:lnTo>
                    <a:pt x="8507" y="10555"/>
                  </a:lnTo>
                  <a:lnTo>
                    <a:pt x="8507" y="11626"/>
                  </a:lnTo>
                  <a:cubicBezTo>
                    <a:pt x="8507" y="11815"/>
                    <a:pt x="8664" y="11973"/>
                    <a:pt x="8853" y="11973"/>
                  </a:cubicBezTo>
                  <a:cubicBezTo>
                    <a:pt x="9042" y="11973"/>
                    <a:pt x="9200" y="11815"/>
                    <a:pt x="9200" y="11626"/>
                  </a:cubicBezTo>
                  <a:lnTo>
                    <a:pt x="9200" y="10555"/>
                  </a:lnTo>
                  <a:lnTo>
                    <a:pt x="9547" y="10555"/>
                  </a:lnTo>
                  <a:cubicBezTo>
                    <a:pt x="10145" y="10555"/>
                    <a:pt x="10618" y="10082"/>
                    <a:pt x="10618" y="9484"/>
                  </a:cubicBezTo>
                  <a:lnTo>
                    <a:pt x="10618" y="9137"/>
                  </a:lnTo>
                  <a:lnTo>
                    <a:pt x="11689" y="9137"/>
                  </a:lnTo>
                  <a:cubicBezTo>
                    <a:pt x="11878" y="9137"/>
                    <a:pt x="12035" y="8980"/>
                    <a:pt x="12035" y="8791"/>
                  </a:cubicBezTo>
                  <a:cubicBezTo>
                    <a:pt x="12035" y="8602"/>
                    <a:pt x="11878" y="8444"/>
                    <a:pt x="11689" y="8444"/>
                  </a:cubicBezTo>
                  <a:lnTo>
                    <a:pt x="10618" y="8444"/>
                  </a:lnTo>
                  <a:lnTo>
                    <a:pt x="10618" y="7720"/>
                  </a:lnTo>
                  <a:lnTo>
                    <a:pt x="11689" y="7720"/>
                  </a:lnTo>
                  <a:cubicBezTo>
                    <a:pt x="11878" y="7720"/>
                    <a:pt x="12035" y="7562"/>
                    <a:pt x="12035" y="7373"/>
                  </a:cubicBezTo>
                  <a:cubicBezTo>
                    <a:pt x="12035" y="7153"/>
                    <a:pt x="11878" y="6995"/>
                    <a:pt x="11689" y="6995"/>
                  </a:cubicBezTo>
                  <a:lnTo>
                    <a:pt x="10618" y="6995"/>
                  </a:lnTo>
                  <a:lnTo>
                    <a:pt x="10618" y="6302"/>
                  </a:lnTo>
                  <a:lnTo>
                    <a:pt x="11689" y="6302"/>
                  </a:lnTo>
                  <a:cubicBezTo>
                    <a:pt x="11878" y="6302"/>
                    <a:pt x="12035" y="6144"/>
                    <a:pt x="12035" y="5955"/>
                  </a:cubicBezTo>
                  <a:cubicBezTo>
                    <a:pt x="12035" y="5735"/>
                    <a:pt x="11878" y="5577"/>
                    <a:pt x="11689" y="5577"/>
                  </a:cubicBezTo>
                  <a:lnTo>
                    <a:pt x="10618" y="5577"/>
                  </a:lnTo>
                  <a:lnTo>
                    <a:pt x="10618" y="4884"/>
                  </a:lnTo>
                  <a:lnTo>
                    <a:pt x="11689" y="4884"/>
                  </a:lnTo>
                  <a:lnTo>
                    <a:pt x="11689" y="4979"/>
                  </a:lnTo>
                  <a:cubicBezTo>
                    <a:pt x="11878" y="4979"/>
                    <a:pt x="12035" y="4821"/>
                    <a:pt x="12035" y="4601"/>
                  </a:cubicBezTo>
                  <a:cubicBezTo>
                    <a:pt x="12035" y="4412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5" y="3372"/>
                    <a:pt x="12035" y="3183"/>
                  </a:cubicBezTo>
                  <a:cubicBezTo>
                    <a:pt x="12035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9"/>
                    <a:pt x="9547" y="1419"/>
                  </a:cubicBezTo>
                  <a:lnTo>
                    <a:pt x="9200" y="1419"/>
                  </a:lnTo>
                  <a:lnTo>
                    <a:pt x="9200" y="347"/>
                  </a:lnTo>
                  <a:cubicBezTo>
                    <a:pt x="9200" y="158"/>
                    <a:pt x="9042" y="1"/>
                    <a:pt x="8853" y="1"/>
                  </a:cubicBezTo>
                  <a:cubicBezTo>
                    <a:pt x="8664" y="1"/>
                    <a:pt x="8507" y="158"/>
                    <a:pt x="8507" y="347"/>
                  </a:cubicBezTo>
                  <a:lnTo>
                    <a:pt x="8507" y="1419"/>
                  </a:lnTo>
                  <a:lnTo>
                    <a:pt x="7782" y="1419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9"/>
                  </a:lnTo>
                  <a:lnTo>
                    <a:pt x="6365" y="1419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1" y="158"/>
                    <a:pt x="5671" y="347"/>
                  </a:cubicBezTo>
                  <a:lnTo>
                    <a:pt x="5671" y="1419"/>
                  </a:lnTo>
                  <a:lnTo>
                    <a:pt x="4947" y="1419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9"/>
                  </a:lnTo>
                  <a:lnTo>
                    <a:pt x="3529" y="1419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470;p63">
              <a:extLst>
                <a:ext uri="{FF2B5EF4-FFF2-40B4-BE49-F238E27FC236}">
                  <a16:creationId xmlns:a16="http://schemas.microsoft.com/office/drawing/2014/main" id="{E0317859-6430-DD28-0220-5A84B165AA3F}"/>
                </a:ext>
              </a:extLst>
            </p:cNvPr>
            <p:cNvSpPr/>
            <p:nvPr/>
          </p:nvSpPr>
          <p:spPr>
            <a:xfrm>
              <a:off x="-44455600" y="20537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471;p63">
              <a:extLst>
                <a:ext uri="{FF2B5EF4-FFF2-40B4-BE49-F238E27FC236}">
                  <a16:creationId xmlns:a16="http://schemas.microsoft.com/office/drawing/2014/main" id="{09B25BC6-CD5C-A2FF-961D-BA8CA4C513DE}"/>
                </a:ext>
              </a:extLst>
            </p:cNvPr>
            <p:cNvSpPr/>
            <p:nvPr/>
          </p:nvSpPr>
          <p:spPr>
            <a:xfrm>
              <a:off x="-44455600" y="21947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472;p63">
              <a:extLst>
                <a:ext uri="{FF2B5EF4-FFF2-40B4-BE49-F238E27FC236}">
                  <a16:creationId xmlns:a16="http://schemas.microsoft.com/office/drawing/2014/main" id="{539517B5-2C56-7F31-B794-11BB46E3DB72}"/>
                </a:ext>
              </a:extLst>
            </p:cNvPr>
            <p:cNvSpPr/>
            <p:nvPr/>
          </p:nvSpPr>
          <p:spPr>
            <a:xfrm>
              <a:off x="-44314625" y="21947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473;p63">
              <a:extLst>
                <a:ext uri="{FF2B5EF4-FFF2-40B4-BE49-F238E27FC236}">
                  <a16:creationId xmlns:a16="http://schemas.microsoft.com/office/drawing/2014/main" id="{70EC5390-2E48-639E-B3F0-1D05181B6067}"/>
                </a:ext>
              </a:extLst>
            </p:cNvPr>
            <p:cNvSpPr/>
            <p:nvPr/>
          </p:nvSpPr>
          <p:spPr>
            <a:xfrm>
              <a:off x="-44314625" y="20537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474;p63">
              <a:extLst>
                <a:ext uri="{FF2B5EF4-FFF2-40B4-BE49-F238E27FC236}">
                  <a16:creationId xmlns:a16="http://schemas.microsoft.com/office/drawing/2014/main" id="{76BF9316-63F5-636B-63FA-88236E5C35E7}"/>
                </a:ext>
              </a:extLst>
            </p:cNvPr>
            <p:cNvSpPr/>
            <p:nvPr/>
          </p:nvSpPr>
          <p:spPr>
            <a:xfrm>
              <a:off x="-44447725" y="2062375"/>
              <a:ext cx="143350" cy="140225"/>
            </a:xfrm>
            <a:custGeom>
              <a:avLst/>
              <a:gdLst/>
              <a:ahLst/>
              <a:cxnLst/>
              <a:rect l="l" t="t" r="r" b="b"/>
              <a:pathLst>
                <a:path w="5734" h="5609" extrusionOk="0">
                  <a:moveTo>
                    <a:pt x="3182" y="757"/>
                  </a:moveTo>
                  <a:lnTo>
                    <a:pt x="3182" y="883"/>
                  </a:lnTo>
                  <a:cubicBezTo>
                    <a:pt x="3182" y="1041"/>
                    <a:pt x="3277" y="1167"/>
                    <a:pt x="3434" y="1198"/>
                  </a:cubicBezTo>
                  <a:cubicBezTo>
                    <a:pt x="3623" y="1261"/>
                    <a:pt x="3812" y="1387"/>
                    <a:pt x="3970" y="1513"/>
                  </a:cubicBezTo>
                  <a:cubicBezTo>
                    <a:pt x="4049" y="1553"/>
                    <a:pt x="4142" y="1593"/>
                    <a:pt x="4231" y="1593"/>
                  </a:cubicBezTo>
                  <a:cubicBezTo>
                    <a:pt x="4282" y="1593"/>
                    <a:pt x="4333" y="1579"/>
                    <a:pt x="4379" y="1545"/>
                  </a:cubicBezTo>
                  <a:lnTo>
                    <a:pt x="4505" y="1482"/>
                  </a:lnTo>
                  <a:lnTo>
                    <a:pt x="4852" y="2049"/>
                  </a:lnTo>
                  <a:lnTo>
                    <a:pt x="4726" y="2143"/>
                  </a:lnTo>
                  <a:cubicBezTo>
                    <a:pt x="4600" y="2206"/>
                    <a:pt x="4537" y="2364"/>
                    <a:pt x="4568" y="2490"/>
                  </a:cubicBezTo>
                  <a:cubicBezTo>
                    <a:pt x="4600" y="2710"/>
                    <a:pt x="4600" y="2899"/>
                    <a:pt x="4568" y="3120"/>
                  </a:cubicBezTo>
                  <a:cubicBezTo>
                    <a:pt x="4537" y="3277"/>
                    <a:pt x="4600" y="3403"/>
                    <a:pt x="4726" y="3466"/>
                  </a:cubicBezTo>
                  <a:lnTo>
                    <a:pt x="4852" y="3561"/>
                  </a:lnTo>
                  <a:lnTo>
                    <a:pt x="4505" y="4128"/>
                  </a:lnTo>
                  <a:lnTo>
                    <a:pt x="4379" y="4065"/>
                  </a:lnTo>
                  <a:cubicBezTo>
                    <a:pt x="4323" y="4037"/>
                    <a:pt x="4260" y="4021"/>
                    <a:pt x="4196" y="4021"/>
                  </a:cubicBezTo>
                  <a:cubicBezTo>
                    <a:pt x="4118" y="4021"/>
                    <a:pt x="4039" y="4044"/>
                    <a:pt x="3970" y="4097"/>
                  </a:cubicBezTo>
                  <a:cubicBezTo>
                    <a:pt x="3812" y="4254"/>
                    <a:pt x="3623" y="4349"/>
                    <a:pt x="3434" y="4412"/>
                  </a:cubicBezTo>
                  <a:cubicBezTo>
                    <a:pt x="3277" y="4475"/>
                    <a:pt x="3182" y="4632"/>
                    <a:pt x="3182" y="4727"/>
                  </a:cubicBezTo>
                  <a:lnTo>
                    <a:pt x="3182" y="4853"/>
                  </a:lnTo>
                  <a:lnTo>
                    <a:pt x="2489" y="4853"/>
                  </a:lnTo>
                  <a:lnTo>
                    <a:pt x="2489" y="4727"/>
                  </a:lnTo>
                  <a:cubicBezTo>
                    <a:pt x="2489" y="4569"/>
                    <a:pt x="2394" y="4475"/>
                    <a:pt x="2237" y="4412"/>
                  </a:cubicBezTo>
                  <a:cubicBezTo>
                    <a:pt x="2048" y="4349"/>
                    <a:pt x="1859" y="4223"/>
                    <a:pt x="1701" y="4097"/>
                  </a:cubicBezTo>
                  <a:cubicBezTo>
                    <a:pt x="1622" y="4057"/>
                    <a:pt x="1529" y="4017"/>
                    <a:pt x="1440" y="4017"/>
                  </a:cubicBezTo>
                  <a:cubicBezTo>
                    <a:pt x="1389" y="4017"/>
                    <a:pt x="1338" y="4030"/>
                    <a:pt x="1292" y="4065"/>
                  </a:cubicBezTo>
                  <a:lnTo>
                    <a:pt x="1166" y="4128"/>
                  </a:lnTo>
                  <a:lnTo>
                    <a:pt x="819" y="3561"/>
                  </a:lnTo>
                  <a:lnTo>
                    <a:pt x="945" y="3466"/>
                  </a:lnTo>
                  <a:cubicBezTo>
                    <a:pt x="1071" y="3403"/>
                    <a:pt x="1134" y="3246"/>
                    <a:pt x="1103" y="3120"/>
                  </a:cubicBezTo>
                  <a:cubicBezTo>
                    <a:pt x="1071" y="2899"/>
                    <a:pt x="1071" y="2710"/>
                    <a:pt x="1103" y="2490"/>
                  </a:cubicBezTo>
                  <a:cubicBezTo>
                    <a:pt x="1134" y="2332"/>
                    <a:pt x="1071" y="2206"/>
                    <a:pt x="945" y="2143"/>
                  </a:cubicBezTo>
                  <a:lnTo>
                    <a:pt x="819" y="2049"/>
                  </a:lnTo>
                  <a:lnTo>
                    <a:pt x="1166" y="1482"/>
                  </a:lnTo>
                  <a:lnTo>
                    <a:pt x="1292" y="1545"/>
                  </a:lnTo>
                  <a:cubicBezTo>
                    <a:pt x="1350" y="1589"/>
                    <a:pt x="1416" y="1612"/>
                    <a:pt x="1481" y="1612"/>
                  </a:cubicBezTo>
                  <a:cubicBezTo>
                    <a:pt x="1557" y="1612"/>
                    <a:pt x="1634" y="1581"/>
                    <a:pt x="1701" y="1513"/>
                  </a:cubicBezTo>
                  <a:cubicBezTo>
                    <a:pt x="1859" y="1356"/>
                    <a:pt x="2048" y="1261"/>
                    <a:pt x="2237" y="1198"/>
                  </a:cubicBezTo>
                  <a:cubicBezTo>
                    <a:pt x="2394" y="1167"/>
                    <a:pt x="2489" y="1009"/>
                    <a:pt x="2489" y="883"/>
                  </a:cubicBezTo>
                  <a:lnTo>
                    <a:pt x="2489" y="757"/>
                  </a:lnTo>
                  <a:close/>
                  <a:moveTo>
                    <a:pt x="2174" y="1"/>
                  </a:moveTo>
                  <a:cubicBezTo>
                    <a:pt x="1953" y="1"/>
                    <a:pt x="1796" y="158"/>
                    <a:pt x="1796" y="347"/>
                  </a:cubicBezTo>
                  <a:lnTo>
                    <a:pt x="1796" y="599"/>
                  </a:lnTo>
                  <a:cubicBezTo>
                    <a:pt x="1701" y="631"/>
                    <a:pt x="1575" y="726"/>
                    <a:pt x="1481" y="789"/>
                  </a:cubicBezTo>
                  <a:lnTo>
                    <a:pt x="1292" y="663"/>
                  </a:lnTo>
                  <a:cubicBezTo>
                    <a:pt x="1242" y="643"/>
                    <a:pt x="1186" y="632"/>
                    <a:pt x="1129" y="632"/>
                  </a:cubicBezTo>
                  <a:cubicBezTo>
                    <a:pt x="1007" y="632"/>
                    <a:pt x="884" y="681"/>
                    <a:pt x="819" y="789"/>
                  </a:cubicBezTo>
                  <a:lnTo>
                    <a:pt x="126" y="2017"/>
                  </a:lnTo>
                  <a:cubicBezTo>
                    <a:pt x="32" y="2175"/>
                    <a:pt x="63" y="2395"/>
                    <a:pt x="221" y="2490"/>
                  </a:cubicBezTo>
                  <a:lnTo>
                    <a:pt x="441" y="2616"/>
                  </a:lnTo>
                  <a:lnTo>
                    <a:pt x="441" y="2994"/>
                  </a:lnTo>
                  <a:lnTo>
                    <a:pt x="221" y="3120"/>
                  </a:lnTo>
                  <a:cubicBezTo>
                    <a:pt x="95" y="3183"/>
                    <a:pt x="0" y="3435"/>
                    <a:pt x="126" y="3592"/>
                  </a:cubicBezTo>
                  <a:lnTo>
                    <a:pt x="819" y="4821"/>
                  </a:lnTo>
                  <a:cubicBezTo>
                    <a:pt x="879" y="4921"/>
                    <a:pt x="989" y="4983"/>
                    <a:pt x="1102" y="4983"/>
                  </a:cubicBezTo>
                  <a:cubicBezTo>
                    <a:pt x="1168" y="4983"/>
                    <a:pt x="1234" y="4962"/>
                    <a:pt x="1292" y="4916"/>
                  </a:cubicBezTo>
                  <a:lnTo>
                    <a:pt x="1481" y="4821"/>
                  </a:lnTo>
                  <a:cubicBezTo>
                    <a:pt x="1607" y="4884"/>
                    <a:pt x="1733" y="4979"/>
                    <a:pt x="1796" y="5010"/>
                  </a:cubicBezTo>
                  <a:lnTo>
                    <a:pt x="1796" y="5231"/>
                  </a:lnTo>
                  <a:cubicBezTo>
                    <a:pt x="1796" y="5451"/>
                    <a:pt x="1953" y="5609"/>
                    <a:pt x="2174" y="5609"/>
                  </a:cubicBezTo>
                  <a:lnTo>
                    <a:pt x="3592" y="5609"/>
                  </a:lnTo>
                  <a:cubicBezTo>
                    <a:pt x="3781" y="5609"/>
                    <a:pt x="3938" y="5451"/>
                    <a:pt x="3938" y="5231"/>
                  </a:cubicBezTo>
                  <a:lnTo>
                    <a:pt x="3938" y="5010"/>
                  </a:lnTo>
                  <a:cubicBezTo>
                    <a:pt x="4064" y="4979"/>
                    <a:pt x="4159" y="4884"/>
                    <a:pt x="4253" y="4821"/>
                  </a:cubicBezTo>
                  <a:lnTo>
                    <a:pt x="4442" y="4916"/>
                  </a:lnTo>
                  <a:cubicBezTo>
                    <a:pt x="4501" y="4951"/>
                    <a:pt x="4574" y="4969"/>
                    <a:pt x="4644" y="4969"/>
                  </a:cubicBezTo>
                  <a:cubicBezTo>
                    <a:pt x="4762" y="4969"/>
                    <a:pt x="4875" y="4920"/>
                    <a:pt x="4915" y="4821"/>
                  </a:cubicBezTo>
                  <a:lnTo>
                    <a:pt x="5639" y="3592"/>
                  </a:lnTo>
                  <a:cubicBezTo>
                    <a:pt x="5702" y="3435"/>
                    <a:pt x="5671" y="3246"/>
                    <a:pt x="5513" y="3120"/>
                  </a:cubicBezTo>
                  <a:lnTo>
                    <a:pt x="5324" y="2994"/>
                  </a:lnTo>
                  <a:lnTo>
                    <a:pt x="5324" y="2616"/>
                  </a:lnTo>
                  <a:lnTo>
                    <a:pt x="5513" y="2490"/>
                  </a:lnTo>
                  <a:cubicBezTo>
                    <a:pt x="5671" y="2395"/>
                    <a:pt x="5734" y="2175"/>
                    <a:pt x="5639" y="2017"/>
                  </a:cubicBezTo>
                  <a:lnTo>
                    <a:pt x="4915" y="789"/>
                  </a:lnTo>
                  <a:cubicBezTo>
                    <a:pt x="4872" y="681"/>
                    <a:pt x="4742" y="618"/>
                    <a:pt x="4614" y="618"/>
                  </a:cubicBezTo>
                  <a:cubicBezTo>
                    <a:pt x="4553" y="618"/>
                    <a:pt x="4493" y="632"/>
                    <a:pt x="4442" y="663"/>
                  </a:cubicBezTo>
                  <a:lnTo>
                    <a:pt x="4253" y="789"/>
                  </a:lnTo>
                  <a:cubicBezTo>
                    <a:pt x="4127" y="726"/>
                    <a:pt x="4001" y="631"/>
                    <a:pt x="3938" y="599"/>
                  </a:cubicBezTo>
                  <a:lnTo>
                    <a:pt x="3938" y="347"/>
                  </a:lnTo>
                  <a:cubicBezTo>
                    <a:pt x="3938" y="158"/>
                    <a:pt x="3781" y="1"/>
                    <a:pt x="3592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475;p63">
              <a:extLst>
                <a:ext uri="{FF2B5EF4-FFF2-40B4-BE49-F238E27FC236}">
                  <a16:creationId xmlns:a16="http://schemas.microsoft.com/office/drawing/2014/main" id="{33D25C2A-6AE3-4335-FC36-B8816754FB42}"/>
                </a:ext>
              </a:extLst>
            </p:cNvPr>
            <p:cNvSpPr/>
            <p:nvPr/>
          </p:nvSpPr>
          <p:spPr>
            <a:xfrm>
              <a:off x="-44403625" y="2107275"/>
              <a:ext cx="53575" cy="52800"/>
            </a:xfrm>
            <a:custGeom>
              <a:avLst/>
              <a:gdLst/>
              <a:ahLst/>
              <a:cxnLst/>
              <a:rect l="l" t="t" r="r" b="b"/>
              <a:pathLst>
                <a:path w="2143" h="2112" extrusionOk="0">
                  <a:moveTo>
                    <a:pt x="1072" y="662"/>
                  </a:moveTo>
                  <a:cubicBezTo>
                    <a:pt x="1261" y="662"/>
                    <a:pt x="1418" y="820"/>
                    <a:pt x="1418" y="1009"/>
                  </a:cubicBezTo>
                  <a:cubicBezTo>
                    <a:pt x="1418" y="1198"/>
                    <a:pt x="1261" y="1355"/>
                    <a:pt x="1072" y="1355"/>
                  </a:cubicBezTo>
                  <a:cubicBezTo>
                    <a:pt x="882" y="1355"/>
                    <a:pt x="725" y="1198"/>
                    <a:pt x="725" y="1009"/>
                  </a:cubicBezTo>
                  <a:cubicBezTo>
                    <a:pt x="725" y="820"/>
                    <a:pt x="882" y="662"/>
                    <a:pt x="1072" y="662"/>
                  </a:cubicBezTo>
                  <a:close/>
                  <a:moveTo>
                    <a:pt x="1072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639"/>
                    <a:pt x="473" y="2112"/>
                    <a:pt x="1072" y="2112"/>
                  </a:cubicBezTo>
                  <a:cubicBezTo>
                    <a:pt x="1670" y="2112"/>
                    <a:pt x="2143" y="1639"/>
                    <a:pt x="2143" y="1040"/>
                  </a:cubicBezTo>
                  <a:cubicBezTo>
                    <a:pt x="2143" y="473"/>
                    <a:pt x="1670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" name="Google Shape;9105;p59">
            <a:extLst>
              <a:ext uri="{FF2B5EF4-FFF2-40B4-BE49-F238E27FC236}">
                <a16:creationId xmlns:a16="http://schemas.microsoft.com/office/drawing/2014/main" id="{F7E53F06-249E-8DFF-C34E-9F46A5D2B454}"/>
              </a:ext>
            </a:extLst>
          </p:cNvPr>
          <p:cNvGrpSpPr/>
          <p:nvPr/>
        </p:nvGrpSpPr>
        <p:grpSpPr>
          <a:xfrm>
            <a:off x="1230388" y="3466967"/>
            <a:ext cx="459185" cy="699489"/>
            <a:chOff x="3342275" y="2615925"/>
            <a:chExt cx="339700" cy="483150"/>
          </a:xfrm>
          <a:solidFill>
            <a:schemeClr val="bg1">
              <a:lumMod val="75000"/>
            </a:schemeClr>
          </a:solidFill>
        </p:grpSpPr>
        <p:sp>
          <p:nvSpPr>
            <p:cNvPr id="1097" name="Google Shape;9106;p59">
              <a:extLst>
                <a:ext uri="{FF2B5EF4-FFF2-40B4-BE49-F238E27FC236}">
                  <a16:creationId xmlns:a16="http://schemas.microsoft.com/office/drawing/2014/main" id="{DBCD48BE-FDB8-4A56-1235-B30CB8430C31}"/>
                </a:ext>
              </a:extLst>
            </p:cNvPr>
            <p:cNvSpPr/>
            <p:nvPr/>
          </p:nvSpPr>
          <p:spPr>
            <a:xfrm>
              <a:off x="3342275" y="2615925"/>
              <a:ext cx="339700" cy="483150"/>
            </a:xfrm>
            <a:custGeom>
              <a:avLst/>
              <a:gdLst/>
              <a:ahLst/>
              <a:cxnLst/>
              <a:rect l="l" t="t" r="r" b="b"/>
              <a:pathLst>
                <a:path w="13588" h="19326" extrusionOk="0">
                  <a:moveTo>
                    <a:pt x="11891" y="1133"/>
                  </a:moveTo>
                  <a:cubicBezTo>
                    <a:pt x="12202" y="1133"/>
                    <a:pt x="12455" y="1387"/>
                    <a:pt x="12455" y="1701"/>
                  </a:cubicBezTo>
                  <a:lnTo>
                    <a:pt x="12455" y="2265"/>
                  </a:lnTo>
                  <a:lnTo>
                    <a:pt x="1132" y="2265"/>
                  </a:lnTo>
                  <a:lnTo>
                    <a:pt x="1132" y="1701"/>
                  </a:lnTo>
                  <a:cubicBezTo>
                    <a:pt x="1132" y="1387"/>
                    <a:pt x="1386" y="1133"/>
                    <a:pt x="1700" y="1133"/>
                  </a:cubicBezTo>
                  <a:close/>
                  <a:moveTo>
                    <a:pt x="12455" y="3398"/>
                  </a:moveTo>
                  <a:lnTo>
                    <a:pt x="12455" y="14796"/>
                  </a:lnTo>
                  <a:lnTo>
                    <a:pt x="1132" y="14796"/>
                  </a:lnTo>
                  <a:lnTo>
                    <a:pt x="1132" y="3398"/>
                  </a:lnTo>
                  <a:close/>
                  <a:moveTo>
                    <a:pt x="12455" y="15928"/>
                  </a:moveTo>
                  <a:lnTo>
                    <a:pt x="12455" y="17628"/>
                  </a:lnTo>
                  <a:cubicBezTo>
                    <a:pt x="12455" y="17939"/>
                    <a:pt x="12202" y="18193"/>
                    <a:pt x="11891" y="18193"/>
                  </a:cubicBezTo>
                  <a:lnTo>
                    <a:pt x="1700" y="18193"/>
                  </a:lnTo>
                  <a:cubicBezTo>
                    <a:pt x="1386" y="18193"/>
                    <a:pt x="1132" y="17939"/>
                    <a:pt x="1132" y="17628"/>
                  </a:cubicBezTo>
                  <a:lnTo>
                    <a:pt x="1132" y="15928"/>
                  </a:lnTo>
                  <a:close/>
                  <a:moveTo>
                    <a:pt x="1700" y="1"/>
                  </a:moveTo>
                  <a:cubicBezTo>
                    <a:pt x="761" y="1"/>
                    <a:pt x="0" y="762"/>
                    <a:pt x="0" y="1701"/>
                  </a:cubicBezTo>
                  <a:lnTo>
                    <a:pt x="0" y="17628"/>
                  </a:lnTo>
                  <a:cubicBezTo>
                    <a:pt x="0" y="18564"/>
                    <a:pt x="761" y="19325"/>
                    <a:pt x="1700" y="19325"/>
                  </a:cubicBezTo>
                  <a:lnTo>
                    <a:pt x="11891" y="19325"/>
                  </a:lnTo>
                  <a:cubicBezTo>
                    <a:pt x="12827" y="19325"/>
                    <a:pt x="13588" y="18564"/>
                    <a:pt x="13588" y="17628"/>
                  </a:cubicBezTo>
                  <a:lnTo>
                    <a:pt x="13588" y="1701"/>
                  </a:lnTo>
                  <a:cubicBezTo>
                    <a:pt x="13588" y="762"/>
                    <a:pt x="12827" y="1"/>
                    <a:pt x="11891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2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98" name="Google Shape;9107;p59">
              <a:extLst>
                <a:ext uri="{FF2B5EF4-FFF2-40B4-BE49-F238E27FC236}">
                  <a16:creationId xmlns:a16="http://schemas.microsoft.com/office/drawing/2014/main" id="{F6273B85-7439-5102-B025-DA20EFE7D97D}"/>
                </a:ext>
              </a:extLst>
            </p:cNvPr>
            <p:cNvSpPr/>
            <p:nvPr/>
          </p:nvSpPr>
          <p:spPr>
            <a:xfrm>
              <a:off x="3461600" y="3030200"/>
              <a:ext cx="101025" cy="28325"/>
            </a:xfrm>
            <a:custGeom>
              <a:avLst/>
              <a:gdLst/>
              <a:ahLst/>
              <a:cxnLst/>
              <a:rect l="l" t="t" r="r" b="b"/>
              <a:pathLst>
                <a:path w="4041" h="1133" extrusionOk="0">
                  <a:moveTo>
                    <a:pt x="568" y="1"/>
                  </a:moveTo>
                  <a:cubicBezTo>
                    <a:pt x="254" y="1"/>
                    <a:pt x="1" y="251"/>
                    <a:pt x="1" y="565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3473" y="1133"/>
                  </a:lnTo>
                  <a:cubicBezTo>
                    <a:pt x="3787" y="1133"/>
                    <a:pt x="4041" y="879"/>
                    <a:pt x="4041" y="565"/>
                  </a:cubicBezTo>
                  <a:cubicBezTo>
                    <a:pt x="4041" y="251"/>
                    <a:pt x="3787" y="1"/>
                    <a:pt x="3473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2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EE3C9707-1774-C03C-E561-17D2E6BF7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3" b="94141" l="10000" r="90000">
                        <a14:foregroundMark x1="34333" y1="10352" x2="63667" y2="7813"/>
                        <a14:foregroundMark x1="63667" y1="7813" x2="67667" y2="10938"/>
                        <a14:foregroundMark x1="31889" y1="90625" x2="57111" y2="94141"/>
                        <a14:foregroundMark x1="57111" y1="94141" x2="70333" y2="8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614" y="2503703"/>
            <a:ext cx="2037945" cy="115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TextBox 1029">
            <a:extLst>
              <a:ext uri="{FF2B5EF4-FFF2-40B4-BE49-F238E27FC236}">
                <a16:creationId xmlns:a16="http://schemas.microsoft.com/office/drawing/2014/main" id="{3987DE55-996E-6E56-BDD4-5250653D1B98}"/>
              </a:ext>
            </a:extLst>
          </p:cNvPr>
          <p:cNvSpPr txBox="1"/>
          <p:nvPr/>
        </p:nvSpPr>
        <p:spPr>
          <a:xfrm rot="1478794">
            <a:off x="2347553" y="2365120"/>
            <a:ext cx="13852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RESTful API</a:t>
            </a:r>
          </a:p>
        </p:txBody>
      </p:sp>
      <p:cxnSp>
        <p:nvCxnSpPr>
          <p:cNvPr id="1032" name="Straight Arrow Connector 1031">
            <a:extLst>
              <a:ext uri="{FF2B5EF4-FFF2-40B4-BE49-F238E27FC236}">
                <a16:creationId xmlns:a16="http://schemas.microsoft.com/office/drawing/2014/main" id="{B6300DB9-B921-043C-D7BE-437975EAD3B4}"/>
              </a:ext>
            </a:extLst>
          </p:cNvPr>
          <p:cNvCxnSpPr/>
          <p:nvPr/>
        </p:nvCxnSpPr>
        <p:spPr>
          <a:xfrm>
            <a:off x="2296472" y="2355159"/>
            <a:ext cx="1374553" cy="588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Straight Arrow Connector 1033">
            <a:extLst>
              <a:ext uri="{FF2B5EF4-FFF2-40B4-BE49-F238E27FC236}">
                <a16:creationId xmlns:a16="http://schemas.microsoft.com/office/drawing/2014/main" id="{D894E251-6343-7077-AD67-36B243C1D279}"/>
              </a:ext>
            </a:extLst>
          </p:cNvPr>
          <p:cNvCxnSpPr>
            <a:cxnSpLocks/>
          </p:cNvCxnSpPr>
          <p:nvPr/>
        </p:nvCxnSpPr>
        <p:spPr>
          <a:xfrm flipH="1" flipV="1">
            <a:off x="2257402" y="2458222"/>
            <a:ext cx="1364292" cy="569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Straight Arrow Connector 1035">
            <a:extLst>
              <a:ext uri="{FF2B5EF4-FFF2-40B4-BE49-F238E27FC236}">
                <a16:creationId xmlns:a16="http://schemas.microsoft.com/office/drawing/2014/main" id="{EFD59432-AE75-9EAD-A25B-0F0CB3C1350F}"/>
              </a:ext>
            </a:extLst>
          </p:cNvPr>
          <p:cNvCxnSpPr>
            <a:cxnSpLocks/>
          </p:cNvCxnSpPr>
          <p:nvPr/>
        </p:nvCxnSpPr>
        <p:spPr>
          <a:xfrm flipV="1">
            <a:off x="1815479" y="3295706"/>
            <a:ext cx="1806215" cy="509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Straight Arrow Connector 1040">
            <a:extLst>
              <a:ext uri="{FF2B5EF4-FFF2-40B4-BE49-F238E27FC236}">
                <a16:creationId xmlns:a16="http://schemas.microsoft.com/office/drawing/2014/main" id="{82D5136E-F771-F4A0-B01B-16830E36480B}"/>
              </a:ext>
            </a:extLst>
          </p:cNvPr>
          <p:cNvCxnSpPr>
            <a:cxnSpLocks/>
          </p:cNvCxnSpPr>
          <p:nvPr/>
        </p:nvCxnSpPr>
        <p:spPr>
          <a:xfrm flipH="1">
            <a:off x="1815479" y="3413989"/>
            <a:ext cx="1812828" cy="535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Straight Arrow Connector 1046">
            <a:extLst>
              <a:ext uri="{FF2B5EF4-FFF2-40B4-BE49-F238E27FC236}">
                <a16:creationId xmlns:a16="http://schemas.microsoft.com/office/drawing/2014/main" id="{ACFD7FC7-0535-DCC0-AB46-306216ECC318}"/>
              </a:ext>
            </a:extLst>
          </p:cNvPr>
          <p:cNvCxnSpPr/>
          <p:nvPr/>
        </p:nvCxnSpPr>
        <p:spPr>
          <a:xfrm flipV="1">
            <a:off x="5314077" y="3120214"/>
            <a:ext cx="1448536" cy="100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" name="TextBox 1047">
            <a:extLst>
              <a:ext uri="{FF2B5EF4-FFF2-40B4-BE49-F238E27FC236}">
                <a16:creationId xmlns:a16="http://schemas.microsoft.com/office/drawing/2014/main" id="{0F0F2D88-816F-351A-4D07-67A60991317B}"/>
              </a:ext>
            </a:extLst>
          </p:cNvPr>
          <p:cNvSpPr txBox="1"/>
          <p:nvPr/>
        </p:nvSpPr>
        <p:spPr>
          <a:xfrm rot="20675901">
            <a:off x="1928862" y="3304191"/>
            <a:ext cx="13852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RESTful API</a:t>
            </a:r>
          </a:p>
        </p:txBody>
      </p:sp>
      <p:sp>
        <p:nvSpPr>
          <p:cNvPr id="1049" name="TextBox 1048">
            <a:extLst>
              <a:ext uri="{FF2B5EF4-FFF2-40B4-BE49-F238E27FC236}">
                <a16:creationId xmlns:a16="http://schemas.microsoft.com/office/drawing/2014/main" id="{BD74055B-B146-A942-D201-CA0690104A38}"/>
              </a:ext>
            </a:extLst>
          </p:cNvPr>
          <p:cNvSpPr txBox="1"/>
          <p:nvPr/>
        </p:nvSpPr>
        <p:spPr>
          <a:xfrm rot="20675901">
            <a:off x="2104346" y="3629252"/>
            <a:ext cx="13852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Json Response</a:t>
            </a:r>
          </a:p>
        </p:txBody>
      </p:sp>
      <p:sp>
        <p:nvSpPr>
          <p:cNvPr id="1050" name="TextBox 1049">
            <a:extLst>
              <a:ext uri="{FF2B5EF4-FFF2-40B4-BE49-F238E27FC236}">
                <a16:creationId xmlns:a16="http://schemas.microsoft.com/office/drawing/2014/main" id="{50FFD9FF-DF34-7BE9-F6EE-D0CAC815F787}"/>
              </a:ext>
            </a:extLst>
          </p:cNvPr>
          <p:cNvSpPr txBox="1"/>
          <p:nvPr/>
        </p:nvSpPr>
        <p:spPr>
          <a:xfrm rot="1366674">
            <a:off x="2204032" y="2728457"/>
            <a:ext cx="13852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Json Response</a:t>
            </a:r>
          </a:p>
        </p:txBody>
      </p:sp>
      <p:sp>
        <p:nvSpPr>
          <p:cNvPr id="1051" name="TextBox 1050">
            <a:extLst>
              <a:ext uri="{FF2B5EF4-FFF2-40B4-BE49-F238E27FC236}">
                <a16:creationId xmlns:a16="http://schemas.microsoft.com/office/drawing/2014/main" id="{855C9CC2-7977-DBD2-54B0-6947357690FD}"/>
              </a:ext>
            </a:extLst>
          </p:cNvPr>
          <p:cNvSpPr txBox="1"/>
          <p:nvPr/>
        </p:nvSpPr>
        <p:spPr>
          <a:xfrm>
            <a:off x="5333028" y="2843215"/>
            <a:ext cx="13852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SQL Query</a:t>
            </a:r>
          </a:p>
        </p:txBody>
      </p:sp>
    </p:spTree>
    <p:extLst>
      <p:ext uri="{BB962C8B-B14F-4D97-AF65-F5344CB8AC3E}">
        <p14:creationId xmlns:p14="http://schemas.microsoft.com/office/powerpoint/2010/main" val="331065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1" grpId="0"/>
      <p:bldP spid="1112" grpId="0"/>
      <p:bldP spid="1113" grpId="0"/>
      <p:bldP spid="1114" grpId="0"/>
      <p:bldP spid="1030" grpId="0"/>
      <p:bldP spid="1048" grpId="0"/>
      <p:bldP spid="1049" grpId="0"/>
      <p:bldP spid="1050" grpId="0"/>
      <p:bldP spid="10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Embedded Tech Stack</a:t>
            </a:r>
            <a:endParaRPr dirty="0">
              <a:solidFill>
                <a:schemeClr val="accent1"/>
              </a:solidFill>
            </a:endParaRPr>
          </a:p>
        </p:txBody>
      </p:sp>
      <p:grpSp>
        <p:nvGrpSpPr>
          <p:cNvPr id="5" name="Google Shape;10468;p63">
            <a:extLst>
              <a:ext uri="{FF2B5EF4-FFF2-40B4-BE49-F238E27FC236}">
                <a16:creationId xmlns:a16="http://schemas.microsoft.com/office/drawing/2014/main" id="{510EBC07-FBE1-79E0-9B9F-22A962D8BB15}"/>
              </a:ext>
            </a:extLst>
          </p:cNvPr>
          <p:cNvGrpSpPr/>
          <p:nvPr/>
        </p:nvGrpSpPr>
        <p:grpSpPr>
          <a:xfrm>
            <a:off x="6288967" y="3150650"/>
            <a:ext cx="3493138" cy="2843446"/>
            <a:chOff x="-44528075" y="1982825"/>
            <a:chExt cx="300900" cy="301700"/>
          </a:xfrm>
          <a:solidFill>
            <a:schemeClr val="bg1"/>
          </a:solidFill>
        </p:grpSpPr>
        <p:sp>
          <p:nvSpPr>
            <p:cNvPr id="6" name="Google Shape;10469;p63">
              <a:extLst>
                <a:ext uri="{FF2B5EF4-FFF2-40B4-BE49-F238E27FC236}">
                  <a16:creationId xmlns:a16="http://schemas.microsoft.com/office/drawing/2014/main" id="{327500BF-F2E6-AEAB-7B3B-7479B168DA52}"/>
                </a:ext>
              </a:extLst>
            </p:cNvPr>
            <p:cNvSpPr/>
            <p:nvPr/>
          </p:nvSpPr>
          <p:spPr>
            <a:xfrm>
              <a:off x="-44528075" y="1982825"/>
              <a:ext cx="300900" cy="301700"/>
            </a:xfrm>
            <a:custGeom>
              <a:avLst/>
              <a:gdLst/>
              <a:ahLst/>
              <a:cxnLst/>
              <a:rect l="l" t="t" r="r" b="b"/>
              <a:pathLst>
                <a:path w="12036" h="12068" extrusionOk="0">
                  <a:moveTo>
                    <a:pt x="9547" y="2175"/>
                  </a:moveTo>
                  <a:cubicBezTo>
                    <a:pt x="9736" y="2175"/>
                    <a:pt x="9893" y="2332"/>
                    <a:pt x="9893" y="2521"/>
                  </a:cubicBezTo>
                  <a:lnTo>
                    <a:pt x="9893" y="9547"/>
                  </a:lnTo>
                  <a:cubicBezTo>
                    <a:pt x="9893" y="9736"/>
                    <a:pt x="9736" y="9893"/>
                    <a:pt x="9547" y="9893"/>
                  </a:cubicBezTo>
                  <a:lnTo>
                    <a:pt x="2552" y="9893"/>
                  </a:lnTo>
                  <a:cubicBezTo>
                    <a:pt x="2332" y="9893"/>
                    <a:pt x="2206" y="9736"/>
                    <a:pt x="2206" y="9547"/>
                  </a:cubicBezTo>
                  <a:lnTo>
                    <a:pt x="2206" y="2521"/>
                  </a:lnTo>
                  <a:cubicBezTo>
                    <a:pt x="2206" y="2332"/>
                    <a:pt x="2332" y="2175"/>
                    <a:pt x="2552" y="21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9"/>
                  </a:lnTo>
                  <a:lnTo>
                    <a:pt x="2458" y="1419"/>
                  </a:lnTo>
                  <a:cubicBezTo>
                    <a:pt x="1891" y="1419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2"/>
                    <a:pt x="1" y="4601"/>
                  </a:cubicBezTo>
                  <a:cubicBezTo>
                    <a:pt x="1" y="4821"/>
                    <a:pt x="158" y="4979"/>
                    <a:pt x="347" y="4979"/>
                  </a:cubicBezTo>
                  <a:lnTo>
                    <a:pt x="1418" y="4979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90"/>
                  </a:lnTo>
                  <a:lnTo>
                    <a:pt x="347" y="7090"/>
                  </a:lnTo>
                  <a:cubicBezTo>
                    <a:pt x="158" y="7090"/>
                    <a:pt x="1" y="7247"/>
                    <a:pt x="1" y="7436"/>
                  </a:cubicBezTo>
                  <a:cubicBezTo>
                    <a:pt x="1" y="7657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50"/>
                    <a:pt x="2458" y="10650"/>
                  </a:cubicBezTo>
                  <a:lnTo>
                    <a:pt x="2836" y="10650"/>
                  </a:lnTo>
                  <a:lnTo>
                    <a:pt x="2836" y="11689"/>
                  </a:lnTo>
                  <a:cubicBezTo>
                    <a:pt x="2836" y="11910"/>
                    <a:pt x="2994" y="12067"/>
                    <a:pt x="3183" y="12067"/>
                  </a:cubicBezTo>
                  <a:cubicBezTo>
                    <a:pt x="3372" y="12067"/>
                    <a:pt x="3529" y="11910"/>
                    <a:pt x="3529" y="11689"/>
                  </a:cubicBezTo>
                  <a:lnTo>
                    <a:pt x="3529" y="10555"/>
                  </a:lnTo>
                  <a:lnTo>
                    <a:pt x="4254" y="10555"/>
                  </a:lnTo>
                  <a:lnTo>
                    <a:pt x="4254" y="11626"/>
                  </a:lnTo>
                  <a:cubicBezTo>
                    <a:pt x="4254" y="11815"/>
                    <a:pt x="4411" y="11973"/>
                    <a:pt x="4600" y="11973"/>
                  </a:cubicBezTo>
                  <a:cubicBezTo>
                    <a:pt x="4789" y="11973"/>
                    <a:pt x="4947" y="11815"/>
                    <a:pt x="4947" y="11626"/>
                  </a:cubicBezTo>
                  <a:lnTo>
                    <a:pt x="4947" y="10555"/>
                  </a:lnTo>
                  <a:lnTo>
                    <a:pt x="5671" y="10555"/>
                  </a:lnTo>
                  <a:lnTo>
                    <a:pt x="5671" y="11626"/>
                  </a:lnTo>
                  <a:cubicBezTo>
                    <a:pt x="5671" y="11815"/>
                    <a:pt x="5829" y="11973"/>
                    <a:pt x="6018" y="11973"/>
                  </a:cubicBezTo>
                  <a:cubicBezTo>
                    <a:pt x="6207" y="11973"/>
                    <a:pt x="6365" y="11815"/>
                    <a:pt x="6365" y="11626"/>
                  </a:cubicBezTo>
                  <a:lnTo>
                    <a:pt x="6365" y="10555"/>
                  </a:lnTo>
                  <a:lnTo>
                    <a:pt x="7089" y="10555"/>
                  </a:lnTo>
                  <a:lnTo>
                    <a:pt x="7089" y="11626"/>
                  </a:lnTo>
                  <a:cubicBezTo>
                    <a:pt x="7089" y="11815"/>
                    <a:pt x="7247" y="11973"/>
                    <a:pt x="7436" y="11973"/>
                  </a:cubicBezTo>
                  <a:cubicBezTo>
                    <a:pt x="7625" y="11973"/>
                    <a:pt x="7782" y="11815"/>
                    <a:pt x="7782" y="11626"/>
                  </a:cubicBezTo>
                  <a:lnTo>
                    <a:pt x="7782" y="10555"/>
                  </a:lnTo>
                  <a:lnTo>
                    <a:pt x="8507" y="10555"/>
                  </a:lnTo>
                  <a:lnTo>
                    <a:pt x="8507" y="11626"/>
                  </a:lnTo>
                  <a:cubicBezTo>
                    <a:pt x="8507" y="11815"/>
                    <a:pt x="8664" y="11973"/>
                    <a:pt x="8853" y="11973"/>
                  </a:cubicBezTo>
                  <a:cubicBezTo>
                    <a:pt x="9042" y="11973"/>
                    <a:pt x="9200" y="11815"/>
                    <a:pt x="9200" y="11626"/>
                  </a:cubicBezTo>
                  <a:lnTo>
                    <a:pt x="9200" y="10555"/>
                  </a:lnTo>
                  <a:lnTo>
                    <a:pt x="9547" y="10555"/>
                  </a:lnTo>
                  <a:cubicBezTo>
                    <a:pt x="10145" y="10555"/>
                    <a:pt x="10618" y="10082"/>
                    <a:pt x="10618" y="9484"/>
                  </a:cubicBezTo>
                  <a:lnTo>
                    <a:pt x="10618" y="9137"/>
                  </a:lnTo>
                  <a:lnTo>
                    <a:pt x="11689" y="9137"/>
                  </a:lnTo>
                  <a:cubicBezTo>
                    <a:pt x="11878" y="9137"/>
                    <a:pt x="12035" y="8980"/>
                    <a:pt x="12035" y="8791"/>
                  </a:cubicBezTo>
                  <a:cubicBezTo>
                    <a:pt x="12035" y="8602"/>
                    <a:pt x="11878" y="8444"/>
                    <a:pt x="11689" y="8444"/>
                  </a:cubicBezTo>
                  <a:lnTo>
                    <a:pt x="10618" y="8444"/>
                  </a:lnTo>
                  <a:lnTo>
                    <a:pt x="10618" y="7720"/>
                  </a:lnTo>
                  <a:lnTo>
                    <a:pt x="11689" y="7720"/>
                  </a:lnTo>
                  <a:cubicBezTo>
                    <a:pt x="11878" y="7720"/>
                    <a:pt x="12035" y="7562"/>
                    <a:pt x="12035" y="7373"/>
                  </a:cubicBezTo>
                  <a:cubicBezTo>
                    <a:pt x="12035" y="7153"/>
                    <a:pt x="11878" y="6995"/>
                    <a:pt x="11689" y="6995"/>
                  </a:cubicBezTo>
                  <a:lnTo>
                    <a:pt x="10618" y="6995"/>
                  </a:lnTo>
                  <a:lnTo>
                    <a:pt x="10618" y="6302"/>
                  </a:lnTo>
                  <a:lnTo>
                    <a:pt x="11689" y="6302"/>
                  </a:lnTo>
                  <a:cubicBezTo>
                    <a:pt x="11878" y="6302"/>
                    <a:pt x="12035" y="6144"/>
                    <a:pt x="12035" y="5955"/>
                  </a:cubicBezTo>
                  <a:cubicBezTo>
                    <a:pt x="12035" y="5735"/>
                    <a:pt x="11878" y="5577"/>
                    <a:pt x="11689" y="5577"/>
                  </a:cubicBezTo>
                  <a:lnTo>
                    <a:pt x="10618" y="5577"/>
                  </a:lnTo>
                  <a:lnTo>
                    <a:pt x="10618" y="4884"/>
                  </a:lnTo>
                  <a:lnTo>
                    <a:pt x="11689" y="4884"/>
                  </a:lnTo>
                  <a:lnTo>
                    <a:pt x="11689" y="4979"/>
                  </a:lnTo>
                  <a:cubicBezTo>
                    <a:pt x="11878" y="4979"/>
                    <a:pt x="12035" y="4821"/>
                    <a:pt x="12035" y="4601"/>
                  </a:cubicBezTo>
                  <a:cubicBezTo>
                    <a:pt x="12035" y="4412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5" y="3372"/>
                    <a:pt x="12035" y="3183"/>
                  </a:cubicBezTo>
                  <a:cubicBezTo>
                    <a:pt x="12035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9"/>
                    <a:pt x="9547" y="1419"/>
                  </a:cubicBezTo>
                  <a:lnTo>
                    <a:pt x="9200" y="1419"/>
                  </a:lnTo>
                  <a:lnTo>
                    <a:pt x="9200" y="347"/>
                  </a:lnTo>
                  <a:cubicBezTo>
                    <a:pt x="9200" y="158"/>
                    <a:pt x="9042" y="1"/>
                    <a:pt x="8853" y="1"/>
                  </a:cubicBezTo>
                  <a:cubicBezTo>
                    <a:pt x="8664" y="1"/>
                    <a:pt x="8507" y="158"/>
                    <a:pt x="8507" y="347"/>
                  </a:cubicBezTo>
                  <a:lnTo>
                    <a:pt x="8507" y="1419"/>
                  </a:lnTo>
                  <a:lnTo>
                    <a:pt x="7782" y="1419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9"/>
                  </a:lnTo>
                  <a:lnTo>
                    <a:pt x="6365" y="1419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1" y="158"/>
                    <a:pt x="5671" y="347"/>
                  </a:cubicBezTo>
                  <a:lnTo>
                    <a:pt x="5671" y="1419"/>
                  </a:lnTo>
                  <a:lnTo>
                    <a:pt x="4947" y="1419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9"/>
                  </a:lnTo>
                  <a:lnTo>
                    <a:pt x="3529" y="1419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470;p63">
              <a:extLst>
                <a:ext uri="{FF2B5EF4-FFF2-40B4-BE49-F238E27FC236}">
                  <a16:creationId xmlns:a16="http://schemas.microsoft.com/office/drawing/2014/main" id="{C9144549-CE61-05DF-68E0-04848C20A938}"/>
                </a:ext>
              </a:extLst>
            </p:cNvPr>
            <p:cNvSpPr/>
            <p:nvPr/>
          </p:nvSpPr>
          <p:spPr>
            <a:xfrm>
              <a:off x="-44455600" y="20537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471;p63">
              <a:extLst>
                <a:ext uri="{FF2B5EF4-FFF2-40B4-BE49-F238E27FC236}">
                  <a16:creationId xmlns:a16="http://schemas.microsoft.com/office/drawing/2014/main" id="{9910BBBF-E8DF-901F-8DBA-0E91AF7FE699}"/>
                </a:ext>
              </a:extLst>
            </p:cNvPr>
            <p:cNvSpPr/>
            <p:nvPr/>
          </p:nvSpPr>
          <p:spPr>
            <a:xfrm>
              <a:off x="-44455600" y="21947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472;p63">
              <a:extLst>
                <a:ext uri="{FF2B5EF4-FFF2-40B4-BE49-F238E27FC236}">
                  <a16:creationId xmlns:a16="http://schemas.microsoft.com/office/drawing/2014/main" id="{8EA954F5-895B-C9D0-1A2E-795C4581348A}"/>
                </a:ext>
              </a:extLst>
            </p:cNvPr>
            <p:cNvSpPr/>
            <p:nvPr/>
          </p:nvSpPr>
          <p:spPr>
            <a:xfrm>
              <a:off x="-44314625" y="21947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473;p63">
              <a:extLst>
                <a:ext uri="{FF2B5EF4-FFF2-40B4-BE49-F238E27FC236}">
                  <a16:creationId xmlns:a16="http://schemas.microsoft.com/office/drawing/2014/main" id="{DE57BECB-59C3-1519-9E7E-86564DE10826}"/>
                </a:ext>
              </a:extLst>
            </p:cNvPr>
            <p:cNvSpPr/>
            <p:nvPr/>
          </p:nvSpPr>
          <p:spPr>
            <a:xfrm>
              <a:off x="-44314625" y="20537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474;p63">
              <a:extLst>
                <a:ext uri="{FF2B5EF4-FFF2-40B4-BE49-F238E27FC236}">
                  <a16:creationId xmlns:a16="http://schemas.microsoft.com/office/drawing/2014/main" id="{D6B23DA3-EF39-70FD-C6E3-F77ED40E803C}"/>
                </a:ext>
              </a:extLst>
            </p:cNvPr>
            <p:cNvSpPr/>
            <p:nvPr/>
          </p:nvSpPr>
          <p:spPr>
            <a:xfrm>
              <a:off x="-44447725" y="2062375"/>
              <a:ext cx="143350" cy="140225"/>
            </a:xfrm>
            <a:custGeom>
              <a:avLst/>
              <a:gdLst/>
              <a:ahLst/>
              <a:cxnLst/>
              <a:rect l="l" t="t" r="r" b="b"/>
              <a:pathLst>
                <a:path w="5734" h="5609" extrusionOk="0">
                  <a:moveTo>
                    <a:pt x="3182" y="757"/>
                  </a:moveTo>
                  <a:lnTo>
                    <a:pt x="3182" y="883"/>
                  </a:lnTo>
                  <a:cubicBezTo>
                    <a:pt x="3182" y="1041"/>
                    <a:pt x="3277" y="1167"/>
                    <a:pt x="3434" y="1198"/>
                  </a:cubicBezTo>
                  <a:cubicBezTo>
                    <a:pt x="3623" y="1261"/>
                    <a:pt x="3812" y="1387"/>
                    <a:pt x="3970" y="1513"/>
                  </a:cubicBezTo>
                  <a:cubicBezTo>
                    <a:pt x="4049" y="1553"/>
                    <a:pt x="4142" y="1593"/>
                    <a:pt x="4231" y="1593"/>
                  </a:cubicBezTo>
                  <a:cubicBezTo>
                    <a:pt x="4282" y="1593"/>
                    <a:pt x="4333" y="1579"/>
                    <a:pt x="4379" y="1545"/>
                  </a:cubicBezTo>
                  <a:lnTo>
                    <a:pt x="4505" y="1482"/>
                  </a:lnTo>
                  <a:lnTo>
                    <a:pt x="4852" y="2049"/>
                  </a:lnTo>
                  <a:lnTo>
                    <a:pt x="4726" y="2143"/>
                  </a:lnTo>
                  <a:cubicBezTo>
                    <a:pt x="4600" y="2206"/>
                    <a:pt x="4537" y="2364"/>
                    <a:pt x="4568" y="2490"/>
                  </a:cubicBezTo>
                  <a:cubicBezTo>
                    <a:pt x="4600" y="2710"/>
                    <a:pt x="4600" y="2899"/>
                    <a:pt x="4568" y="3120"/>
                  </a:cubicBezTo>
                  <a:cubicBezTo>
                    <a:pt x="4537" y="3277"/>
                    <a:pt x="4600" y="3403"/>
                    <a:pt x="4726" y="3466"/>
                  </a:cubicBezTo>
                  <a:lnTo>
                    <a:pt x="4852" y="3561"/>
                  </a:lnTo>
                  <a:lnTo>
                    <a:pt x="4505" y="4128"/>
                  </a:lnTo>
                  <a:lnTo>
                    <a:pt x="4379" y="4065"/>
                  </a:lnTo>
                  <a:cubicBezTo>
                    <a:pt x="4323" y="4037"/>
                    <a:pt x="4260" y="4021"/>
                    <a:pt x="4196" y="4021"/>
                  </a:cubicBezTo>
                  <a:cubicBezTo>
                    <a:pt x="4118" y="4021"/>
                    <a:pt x="4039" y="4044"/>
                    <a:pt x="3970" y="4097"/>
                  </a:cubicBezTo>
                  <a:cubicBezTo>
                    <a:pt x="3812" y="4254"/>
                    <a:pt x="3623" y="4349"/>
                    <a:pt x="3434" y="4412"/>
                  </a:cubicBezTo>
                  <a:cubicBezTo>
                    <a:pt x="3277" y="4475"/>
                    <a:pt x="3182" y="4632"/>
                    <a:pt x="3182" y="4727"/>
                  </a:cubicBezTo>
                  <a:lnTo>
                    <a:pt x="3182" y="4853"/>
                  </a:lnTo>
                  <a:lnTo>
                    <a:pt x="2489" y="4853"/>
                  </a:lnTo>
                  <a:lnTo>
                    <a:pt x="2489" y="4727"/>
                  </a:lnTo>
                  <a:cubicBezTo>
                    <a:pt x="2489" y="4569"/>
                    <a:pt x="2394" y="4475"/>
                    <a:pt x="2237" y="4412"/>
                  </a:cubicBezTo>
                  <a:cubicBezTo>
                    <a:pt x="2048" y="4349"/>
                    <a:pt x="1859" y="4223"/>
                    <a:pt x="1701" y="4097"/>
                  </a:cubicBezTo>
                  <a:cubicBezTo>
                    <a:pt x="1622" y="4057"/>
                    <a:pt x="1529" y="4017"/>
                    <a:pt x="1440" y="4017"/>
                  </a:cubicBezTo>
                  <a:cubicBezTo>
                    <a:pt x="1389" y="4017"/>
                    <a:pt x="1338" y="4030"/>
                    <a:pt x="1292" y="4065"/>
                  </a:cubicBezTo>
                  <a:lnTo>
                    <a:pt x="1166" y="4128"/>
                  </a:lnTo>
                  <a:lnTo>
                    <a:pt x="819" y="3561"/>
                  </a:lnTo>
                  <a:lnTo>
                    <a:pt x="945" y="3466"/>
                  </a:lnTo>
                  <a:cubicBezTo>
                    <a:pt x="1071" y="3403"/>
                    <a:pt x="1134" y="3246"/>
                    <a:pt x="1103" y="3120"/>
                  </a:cubicBezTo>
                  <a:cubicBezTo>
                    <a:pt x="1071" y="2899"/>
                    <a:pt x="1071" y="2710"/>
                    <a:pt x="1103" y="2490"/>
                  </a:cubicBezTo>
                  <a:cubicBezTo>
                    <a:pt x="1134" y="2332"/>
                    <a:pt x="1071" y="2206"/>
                    <a:pt x="945" y="2143"/>
                  </a:cubicBezTo>
                  <a:lnTo>
                    <a:pt x="819" y="2049"/>
                  </a:lnTo>
                  <a:lnTo>
                    <a:pt x="1166" y="1482"/>
                  </a:lnTo>
                  <a:lnTo>
                    <a:pt x="1292" y="1545"/>
                  </a:lnTo>
                  <a:cubicBezTo>
                    <a:pt x="1350" y="1589"/>
                    <a:pt x="1416" y="1612"/>
                    <a:pt x="1481" y="1612"/>
                  </a:cubicBezTo>
                  <a:cubicBezTo>
                    <a:pt x="1557" y="1612"/>
                    <a:pt x="1634" y="1581"/>
                    <a:pt x="1701" y="1513"/>
                  </a:cubicBezTo>
                  <a:cubicBezTo>
                    <a:pt x="1859" y="1356"/>
                    <a:pt x="2048" y="1261"/>
                    <a:pt x="2237" y="1198"/>
                  </a:cubicBezTo>
                  <a:cubicBezTo>
                    <a:pt x="2394" y="1167"/>
                    <a:pt x="2489" y="1009"/>
                    <a:pt x="2489" y="883"/>
                  </a:cubicBezTo>
                  <a:lnTo>
                    <a:pt x="2489" y="757"/>
                  </a:lnTo>
                  <a:close/>
                  <a:moveTo>
                    <a:pt x="2174" y="1"/>
                  </a:moveTo>
                  <a:cubicBezTo>
                    <a:pt x="1953" y="1"/>
                    <a:pt x="1796" y="158"/>
                    <a:pt x="1796" y="347"/>
                  </a:cubicBezTo>
                  <a:lnTo>
                    <a:pt x="1796" y="599"/>
                  </a:lnTo>
                  <a:cubicBezTo>
                    <a:pt x="1701" y="631"/>
                    <a:pt x="1575" y="726"/>
                    <a:pt x="1481" y="789"/>
                  </a:cubicBezTo>
                  <a:lnTo>
                    <a:pt x="1292" y="663"/>
                  </a:lnTo>
                  <a:cubicBezTo>
                    <a:pt x="1242" y="643"/>
                    <a:pt x="1186" y="632"/>
                    <a:pt x="1129" y="632"/>
                  </a:cubicBezTo>
                  <a:cubicBezTo>
                    <a:pt x="1007" y="632"/>
                    <a:pt x="884" y="681"/>
                    <a:pt x="819" y="789"/>
                  </a:cubicBezTo>
                  <a:lnTo>
                    <a:pt x="126" y="2017"/>
                  </a:lnTo>
                  <a:cubicBezTo>
                    <a:pt x="32" y="2175"/>
                    <a:pt x="63" y="2395"/>
                    <a:pt x="221" y="2490"/>
                  </a:cubicBezTo>
                  <a:lnTo>
                    <a:pt x="441" y="2616"/>
                  </a:lnTo>
                  <a:lnTo>
                    <a:pt x="441" y="2994"/>
                  </a:lnTo>
                  <a:lnTo>
                    <a:pt x="221" y="3120"/>
                  </a:lnTo>
                  <a:cubicBezTo>
                    <a:pt x="95" y="3183"/>
                    <a:pt x="0" y="3435"/>
                    <a:pt x="126" y="3592"/>
                  </a:cubicBezTo>
                  <a:lnTo>
                    <a:pt x="819" y="4821"/>
                  </a:lnTo>
                  <a:cubicBezTo>
                    <a:pt x="879" y="4921"/>
                    <a:pt x="989" y="4983"/>
                    <a:pt x="1102" y="4983"/>
                  </a:cubicBezTo>
                  <a:cubicBezTo>
                    <a:pt x="1168" y="4983"/>
                    <a:pt x="1234" y="4962"/>
                    <a:pt x="1292" y="4916"/>
                  </a:cubicBezTo>
                  <a:lnTo>
                    <a:pt x="1481" y="4821"/>
                  </a:lnTo>
                  <a:cubicBezTo>
                    <a:pt x="1607" y="4884"/>
                    <a:pt x="1733" y="4979"/>
                    <a:pt x="1796" y="5010"/>
                  </a:cubicBezTo>
                  <a:lnTo>
                    <a:pt x="1796" y="5231"/>
                  </a:lnTo>
                  <a:cubicBezTo>
                    <a:pt x="1796" y="5451"/>
                    <a:pt x="1953" y="5609"/>
                    <a:pt x="2174" y="5609"/>
                  </a:cubicBezTo>
                  <a:lnTo>
                    <a:pt x="3592" y="5609"/>
                  </a:lnTo>
                  <a:cubicBezTo>
                    <a:pt x="3781" y="5609"/>
                    <a:pt x="3938" y="5451"/>
                    <a:pt x="3938" y="5231"/>
                  </a:cubicBezTo>
                  <a:lnTo>
                    <a:pt x="3938" y="5010"/>
                  </a:lnTo>
                  <a:cubicBezTo>
                    <a:pt x="4064" y="4979"/>
                    <a:pt x="4159" y="4884"/>
                    <a:pt x="4253" y="4821"/>
                  </a:cubicBezTo>
                  <a:lnTo>
                    <a:pt x="4442" y="4916"/>
                  </a:lnTo>
                  <a:cubicBezTo>
                    <a:pt x="4501" y="4951"/>
                    <a:pt x="4574" y="4969"/>
                    <a:pt x="4644" y="4969"/>
                  </a:cubicBezTo>
                  <a:cubicBezTo>
                    <a:pt x="4762" y="4969"/>
                    <a:pt x="4875" y="4920"/>
                    <a:pt x="4915" y="4821"/>
                  </a:cubicBezTo>
                  <a:lnTo>
                    <a:pt x="5639" y="3592"/>
                  </a:lnTo>
                  <a:cubicBezTo>
                    <a:pt x="5702" y="3435"/>
                    <a:pt x="5671" y="3246"/>
                    <a:pt x="5513" y="3120"/>
                  </a:cubicBezTo>
                  <a:lnTo>
                    <a:pt x="5324" y="2994"/>
                  </a:lnTo>
                  <a:lnTo>
                    <a:pt x="5324" y="2616"/>
                  </a:lnTo>
                  <a:lnTo>
                    <a:pt x="5513" y="2490"/>
                  </a:lnTo>
                  <a:cubicBezTo>
                    <a:pt x="5671" y="2395"/>
                    <a:pt x="5734" y="2175"/>
                    <a:pt x="5639" y="2017"/>
                  </a:cubicBezTo>
                  <a:lnTo>
                    <a:pt x="4915" y="789"/>
                  </a:lnTo>
                  <a:cubicBezTo>
                    <a:pt x="4872" y="681"/>
                    <a:pt x="4742" y="618"/>
                    <a:pt x="4614" y="618"/>
                  </a:cubicBezTo>
                  <a:cubicBezTo>
                    <a:pt x="4553" y="618"/>
                    <a:pt x="4493" y="632"/>
                    <a:pt x="4442" y="663"/>
                  </a:cubicBezTo>
                  <a:lnTo>
                    <a:pt x="4253" y="789"/>
                  </a:lnTo>
                  <a:cubicBezTo>
                    <a:pt x="4127" y="726"/>
                    <a:pt x="4001" y="631"/>
                    <a:pt x="3938" y="599"/>
                  </a:cubicBezTo>
                  <a:lnTo>
                    <a:pt x="3938" y="347"/>
                  </a:lnTo>
                  <a:cubicBezTo>
                    <a:pt x="3938" y="158"/>
                    <a:pt x="3781" y="1"/>
                    <a:pt x="3592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475;p63">
              <a:extLst>
                <a:ext uri="{FF2B5EF4-FFF2-40B4-BE49-F238E27FC236}">
                  <a16:creationId xmlns:a16="http://schemas.microsoft.com/office/drawing/2014/main" id="{3DB3C039-998B-B275-C141-C6CA70D69BC4}"/>
                </a:ext>
              </a:extLst>
            </p:cNvPr>
            <p:cNvSpPr/>
            <p:nvPr/>
          </p:nvSpPr>
          <p:spPr>
            <a:xfrm>
              <a:off x="-44403625" y="2107275"/>
              <a:ext cx="53575" cy="52800"/>
            </a:xfrm>
            <a:custGeom>
              <a:avLst/>
              <a:gdLst/>
              <a:ahLst/>
              <a:cxnLst/>
              <a:rect l="l" t="t" r="r" b="b"/>
              <a:pathLst>
                <a:path w="2143" h="2112" extrusionOk="0">
                  <a:moveTo>
                    <a:pt x="1072" y="662"/>
                  </a:moveTo>
                  <a:cubicBezTo>
                    <a:pt x="1261" y="662"/>
                    <a:pt x="1418" y="820"/>
                    <a:pt x="1418" y="1009"/>
                  </a:cubicBezTo>
                  <a:cubicBezTo>
                    <a:pt x="1418" y="1198"/>
                    <a:pt x="1261" y="1355"/>
                    <a:pt x="1072" y="1355"/>
                  </a:cubicBezTo>
                  <a:cubicBezTo>
                    <a:pt x="882" y="1355"/>
                    <a:pt x="725" y="1198"/>
                    <a:pt x="725" y="1009"/>
                  </a:cubicBezTo>
                  <a:cubicBezTo>
                    <a:pt x="725" y="820"/>
                    <a:pt x="882" y="662"/>
                    <a:pt x="1072" y="662"/>
                  </a:cubicBezTo>
                  <a:close/>
                  <a:moveTo>
                    <a:pt x="1072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639"/>
                    <a:pt x="473" y="2112"/>
                    <a:pt x="1072" y="2112"/>
                  </a:cubicBezTo>
                  <a:cubicBezTo>
                    <a:pt x="1670" y="2112"/>
                    <a:pt x="2143" y="1639"/>
                    <a:pt x="2143" y="1040"/>
                  </a:cubicBezTo>
                  <a:cubicBezTo>
                    <a:pt x="2143" y="473"/>
                    <a:pt x="1670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6362572-0176-AF46-3124-B88D9F1C694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5004" y="1917916"/>
            <a:ext cx="515305" cy="6582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1CC4C3-9244-7B98-F43C-4B3DED9BC01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95464" y="1748140"/>
            <a:ext cx="1038700" cy="104532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E19FB81-03EA-80EF-629E-80C6056D7797}"/>
              </a:ext>
            </a:extLst>
          </p:cNvPr>
          <p:cNvSpPr txBox="1"/>
          <p:nvPr/>
        </p:nvSpPr>
        <p:spPr>
          <a:xfrm>
            <a:off x="1836298" y="2586906"/>
            <a:ext cx="12866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50"/>
              </a:buClr>
              <a:buSzPts val="1000"/>
              <a:tabLst/>
              <a:defRPr/>
            </a:pPr>
            <a:r>
              <a:rPr kumimoji="0" lang="en" sz="1200" b="1" i="0" u="none" strike="noStrike" kern="0" cap="none" spc="0" normalizeH="0" baseline="0" noProof="0" dirty="0">
                <a:ln>
                  <a:noFill/>
                </a:ln>
                <a:solidFill>
                  <a:srgbClr val="252150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Raspberry Pi OS</a:t>
            </a:r>
            <a:endParaRPr lang="en" sz="1200" dirty="0">
              <a:solidFill>
                <a:srgbClr val="25215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8B0573-D704-5F30-30EF-1F28664A1B96}"/>
              </a:ext>
            </a:extLst>
          </p:cNvPr>
          <p:cNvSpPr txBox="1"/>
          <p:nvPr/>
        </p:nvSpPr>
        <p:spPr>
          <a:xfrm>
            <a:off x="1345746" y="2904621"/>
            <a:ext cx="28291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50"/>
              </a:buClr>
              <a:buSzPts val="1000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52150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A stable and optimized environment, seamless integration and reliable performance.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51775D-FF61-9F84-0B3C-83C20683BF81}"/>
              </a:ext>
            </a:extLst>
          </p:cNvPr>
          <p:cNvSpPr txBox="1"/>
          <p:nvPr/>
        </p:nvSpPr>
        <p:spPr>
          <a:xfrm>
            <a:off x="4297959" y="2904621"/>
            <a:ext cx="261500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Versatility and extensive libraries make it ideal for interacting with hardware components.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9C8A77-B0E6-894C-823C-952EBBE78EAF}"/>
              </a:ext>
            </a:extLst>
          </p:cNvPr>
          <p:cNvSpPr txBox="1"/>
          <p:nvPr/>
        </p:nvSpPr>
        <p:spPr>
          <a:xfrm>
            <a:off x="5089160" y="2556128"/>
            <a:ext cx="762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Python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95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9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Embedded Structure</a:t>
            </a:r>
            <a:endParaRPr dirty="0">
              <a:solidFill>
                <a:schemeClr val="accent1"/>
              </a:solidFill>
            </a:endParaRPr>
          </a:p>
        </p:txBody>
      </p:sp>
      <p:grpSp>
        <p:nvGrpSpPr>
          <p:cNvPr id="5" name="Google Shape;10468;p63">
            <a:extLst>
              <a:ext uri="{FF2B5EF4-FFF2-40B4-BE49-F238E27FC236}">
                <a16:creationId xmlns:a16="http://schemas.microsoft.com/office/drawing/2014/main" id="{510EBC07-FBE1-79E0-9B9F-22A962D8BB15}"/>
              </a:ext>
            </a:extLst>
          </p:cNvPr>
          <p:cNvGrpSpPr/>
          <p:nvPr/>
        </p:nvGrpSpPr>
        <p:grpSpPr>
          <a:xfrm>
            <a:off x="6288967" y="3150650"/>
            <a:ext cx="3493138" cy="2843446"/>
            <a:chOff x="-44528075" y="1982825"/>
            <a:chExt cx="300900" cy="301700"/>
          </a:xfrm>
          <a:solidFill>
            <a:schemeClr val="bg1"/>
          </a:solidFill>
        </p:grpSpPr>
        <p:sp>
          <p:nvSpPr>
            <p:cNvPr id="6" name="Google Shape;10469;p63">
              <a:extLst>
                <a:ext uri="{FF2B5EF4-FFF2-40B4-BE49-F238E27FC236}">
                  <a16:creationId xmlns:a16="http://schemas.microsoft.com/office/drawing/2014/main" id="{327500BF-F2E6-AEAB-7B3B-7479B168DA52}"/>
                </a:ext>
              </a:extLst>
            </p:cNvPr>
            <p:cNvSpPr/>
            <p:nvPr/>
          </p:nvSpPr>
          <p:spPr>
            <a:xfrm>
              <a:off x="-44528075" y="1982825"/>
              <a:ext cx="300900" cy="301700"/>
            </a:xfrm>
            <a:custGeom>
              <a:avLst/>
              <a:gdLst/>
              <a:ahLst/>
              <a:cxnLst/>
              <a:rect l="l" t="t" r="r" b="b"/>
              <a:pathLst>
                <a:path w="12036" h="12068" extrusionOk="0">
                  <a:moveTo>
                    <a:pt x="9547" y="2175"/>
                  </a:moveTo>
                  <a:cubicBezTo>
                    <a:pt x="9736" y="2175"/>
                    <a:pt x="9893" y="2332"/>
                    <a:pt x="9893" y="2521"/>
                  </a:cubicBezTo>
                  <a:lnTo>
                    <a:pt x="9893" y="9547"/>
                  </a:lnTo>
                  <a:cubicBezTo>
                    <a:pt x="9893" y="9736"/>
                    <a:pt x="9736" y="9893"/>
                    <a:pt x="9547" y="9893"/>
                  </a:cubicBezTo>
                  <a:lnTo>
                    <a:pt x="2552" y="9893"/>
                  </a:lnTo>
                  <a:cubicBezTo>
                    <a:pt x="2332" y="9893"/>
                    <a:pt x="2206" y="9736"/>
                    <a:pt x="2206" y="9547"/>
                  </a:cubicBezTo>
                  <a:lnTo>
                    <a:pt x="2206" y="2521"/>
                  </a:lnTo>
                  <a:cubicBezTo>
                    <a:pt x="2206" y="2332"/>
                    <a:pt x="2332" y="2175"/>
                    <a:pt x="2552" y="21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9"/>
                  </a:lnTo>
                  <a:lnTo>
                    <a:pt x="2458" y="1419"/>
                  </a:lnTo>
                  <a:cubicBezTo>
                    <a:pt x="1891" y="1419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2"/>
                    <a:pt x="1" y="4601"/>
                  </a:cubicBezTo>
                  <a:cubicBezTo>
                    <a:pt x="1" y="4821"/>
                    <a:pt x="158" y="4979"/>
                    <a:pt x="347" y="4979"/>
                  </a:cubicBezTo>
                  <a:lnTo>
                    <a:pt x="1418" y="4979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90"/>
                  </a:lnTo>
                  <a:lnTo>
                    <a:pt x="347" y="7090"/>
                  </a:lnTo>
                  <a:cubicBezTo>
                    <a:pt x="158" y="7090"/>
                    <a:pt x="1" y="7247"/>
                    <a:pt x="1" y="7436"/>
                  </a:cubicBezTo>
                  <a:cubicBezTo>
                    <a:pt x="1" y="7657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50"/>
                    <a:pt x="2458" y="10650"/>
                  </a:cubicBezTo>
                  <a:lnTo>
                    <a:pt x="2836" y="10650"/>
                  </a:lnTo>
                  <a:lnTo>
                    <a:pt x="2836" y="11689"/>
                  </a:lnTo>
                  <a:cubicBezTo>
                    <a:pt x="2836" y="11910"/>
                    <a:pt x="2994" y="12067"/>
                    <a:pt x="3183" y="12067"/>
                  </a:cubicBezTo>
                  <a:cubicBezTo>
                    <a:pt x="3372" y="12067"/>
                    <a:pt x="3529" y="11910"/>
                    <a:pt x="3529" y="11689"/>
                  </a:cubicBezTo>
                  <a:lnTo>
                    <a:pt x="3529" y="10555"/>
                  </a:lnTo>
                  <a:lnTo>
                    <a:pt x="4254" y="10555"/>
                  </a:lnTo>
                  <a:lnTo>
                    <a:pt x="4254" y="11626"/>
                  </a:lnTo>
                  <a:cubicBezTo>
                    <a:pt x="4254" y="11815"/>
                    <a:pt x="4411" y="11973"/>
                    <a:pt x="4600" y="11973"/>
                  </a:cubicBezTo>
                  <a:cubicBezTo>
                    <a:pt x="4789" y="11973"/>
                    <a:pt x="4947" y="11815"/>
                    <a:pt x="4947" y="11626"/>
                  </a:cubicBezTo>
                  <a:lnTo>
                    <a:pt x="4947" y="10555"/>
                  </a:lnTo>
                  <a:lnTo>
                    <a:pt x="5671" y="10555"/>
                  </a:lnTo>
                  <a:lnTo>
                    <a:pt x="5671" y="11626"/>
                  </a:lnTo>
                  <a:cubicBezTo>
                    <a:pt x="5671" y="11815"/>
                    <a:pt x="5829" y="11973"/>
                    <a:pt x="6018" y="11973"/>
                  </a:cubicBezTo>
                  <a:cubicBezTo>
                    <a:pt x="6207" y="11973"/>
                    <a:pt x="6365" y="11815"/>
                    <a:pt x="6365" y="11626"/>
                  </a:cubicBezTo>
                  <a:lnTo>
                    <a:pt x="6365" y="10555"/>
                  </a:lnTo>
                  <a:lnTo>
                    <a:pt x="7089" y="10555"/>
                  </a:lnTo>
                  <a:lnTo>
                    <a:pt x="7089" y="11626"/>
                  </a:lnTo>
                  <a:cubicBezTo>
                    <a:pt x="7089" y="11815"/>
                    <a:pt x="7247" y="11973"/>
                    <a:pt x="7436" y="11973"/>
                  </a:cubicBezTo>
                  <a:cubicBezTo>
                    <a:pt x="7625" y="11973"/>
                    <a:pt x="7782" y="11815"/>
                    <a:pt x="7782" y="11626"/>
                  </a:cubicBezTo>
                  <a:lnTo>
                    <a:pt x="7782" y="10555"/>
                  </a:lnTo>
                  <a:lnTo>
                    <a:pt x="8507" y="10555"/>
                  </a:lnTo>
                  <a:lnTo>
                    <a:pt x="8507" y="11626"/>
                  </a:lnTo>
                  <a:cubicBezTo>
                    <a:pt x="8507" y="11815"/>
                    <a:pt x="8664" y="11973"/>
                    <a:pt x="8853" y="11973"/>
                  </a:cubicBezTo>
                  <a:cubicBezTo>
                    <a:pt x="9042" y="11973"/>
                    <a:pt x="9200" y="11815"/>
                    <a:pt x="9200" y="11626"/>
                  </a:cubicBezTo>
                  <a:lnTo>
                    <a:pt x="9200" y="10555"/>
                  </a:lnTo>
                  <a:lnTo>
                    <a:pt x="9547" y="10555"/>
                  </a:lnTo>
                  <a:cubicBezTo>
                    <a:pt x="10145" y="10555"/>
                    <a:pt x="10618" y="10082"/>
                    <a:pt x="10618" y="9484"/>
                  </a:cubicBezTo>
                  <a:lnTo>
                    <a:pt x="10618" y="9137"/>
                  </a:lnTo>
                  <a:lnTo>
                    <a:pt x="11689" y="9137"/>
                  </a:lnTo>
                  <a:cubicBezTo>
                    <a:pt x="11878" y="9137"/>
                    <a:pt x="12035" y="8980"/>
                    <a:pt x="12035" y="8791"/>
                  </a:cubicBezTo>
                  <a:cubicBezTo>
                    <a:pt x="12035" y="8602"/>
                    <a:pt x="11878" y="8444"/>
                    <a:pt x="11689" y="8444"/>
                  </a:cubicBezTo>
                  <a:lnTo>
                    <a:pt x="10618" y="8444"/>
                  </a:lnTo>
                  <a:lnTo>
                    <a:pt x="10618" y="7720"/>
                  </a:lnTo>
                  <a:lnTo>
                    <a:pt x="11689" y="7720"/>
                  </a:lnTo>
                  <a:cubicBezTo>
                    <a:pt x="11878" y="7720"/>
                    <a:pt x="12035" y="7562"/>
                    <a:pt x="12035" y="7373"/>
                  </a:cubicBezTo>
                  <a:cubicBezTo>
                    <a:pt x="12035" y="7153"/>
                    <a:pt x="11878" y="6995"/>
                    <a:pt x="11689" y="6995"/>
                  </a:cubicBezTo>
                  <a:lnTo>
                    <a:pt x="10618" y="6995"/>
                  </a:lnTo>
                  <a:lnTo>
                    <a:pt x="10618" y="6302"/>
                  </a:lnTo>
                  <a:lnTo>
                    <a:pt x="11689" y="6302"/>
                  </a:lnTo>
                  <a:cubicBezTo>
                    <a:pt x="11878" y="6302"/>
                    <a:pt x="12035" y="6144"/>
                    <a:pt x="12035" y="5955"/>
                  </a:cubicBezTo>
                  <a:cubicBezTo>
                    <a:pt x="12035" y="5735"/>
                    <a:pt x="11878" y="5577"/>
                    <a:pt x="11689" y="5577"/>
                  </a:cubicBezTo>
                  <a:lnTo>
                    <a:pt x="10618" y="5577"/>
                  </a:lnTo>
                  <a:lnTo>
                    <a:pt x="10618" y="4884"/>
                  </a:lnTo>
                  <a:lnTo>
                    <a:pt x="11689" y="4884"/>
                  </a:lnTo>
                  <a:lnTo>
                    <a:pt x="11689" y="4979"/>
                  </a:lnTo>
                  <a:cubicBezTo>
                    <a:pt x="11878" y="4979"/>
                    <a:pt x="12035" y="4821"/>
                    <a:pt x="12035" y="4601"/>
                  </a:cubicBezTo>
                  <a:cubicBezTo>
                    <a:pt x="12035" y="4412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5" y="3372"/>
                    <a:pt x="12035" y="3183"/>
                  </a:cubicBezTo>
                  <a:cubicBezTo>
                    <a:pt x="12035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9"/>
                    <a:pt x="9547" y="1419"/>
                  </a:cubicBezTo>
                  <a:lnTo>
                    <a:pt x="9200" y="1419"/>
                  </a:lnTo>
                  <a:lnTo>
                    <a:pt x="9200" y="347"/>
                  </a:lnTo>
                  <a:cubicBezTo>
                    <a:pt x="9200" y="158"/>
                    <a:pt x="9042" y="1"/>
                    <a:pt x="8853" y="1"/>
                  </a:cubicBezTo>
                  <a:cubicBezTo>
                    <a:pt x="8664" y="1"/>
                    <a:pt x="8507" y="158"/>
                    <a:pt x="8507" y="347"/>
                  </a:cubicBezTo>
                  <a:lnTo>
                    <a:pt x="8507" y="1419"/>
                  </a:lnTo>
                  <a:lnTo>
                    <a:pt x="7782" y="1419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9"/>
                  </a:lnTo>
                  <a:lnTo>
                    <a:pt x="6365" y="1419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1" y="158"/>
                    <a:pt x="5671" y="347"/>
                  </a:cubicBezTo>
                  <a:lnTo>
                    <a:pt x="5671" y="1419"/>
                  </a:lnTo>
                  <a:lnTo>
                    <a:pt x="4947" y="1419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9"/>
                  </a:lnTo>
                  <a:lnTo>
                    <a:pt x="3529" y="1419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470;p63">
              <a:extLst>
                <a:ext uri="{FF2B5EF4-FFF2-40B4-BE49-F238E27FC236}">
                  <a16:creationId xmlns:a16="http://schemas.microsoft.com/office/drawing/2014/main" id="{C9144549-CE61-05DF-68E0-04848C20A938}"/>
                </a:ext>
              </a:extLst>
            </p:cNvPr>
            <p:cNvSpPr/>
            <p:nvPr/>
          </p:nvSpPr>
          <p:spPr>
            <a:xfrm>
              <a:off x="-44455600" y="20537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471;p63">
              <a:extLst>
                <a:ext uri="{FF2B5EF4-FFF2-40B4-BE49-F238E27FC236}">
                  <a16:creationId xmlns:a16="http://schemas.microsoft.com/office/drawing/2014/main" id="{9910BBBF-E8DF-901F-8DBA-0E91AF7FE699}"/>
                </a:ext>
              </a:extLst>
            </p:cNvPr>
            <p:cNvSpPr/>
            <p:nvPr/>
          </p:nvSpPr>
          <p:spPr>
            <a:xfrm>
              <a:off x="-44455600" y="21947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472;p63">
              <a:extLst>
                <a:ext uri="{FF2B5EF4-FFF2-40B4-BE49-F238E27FC236}">
                  <a16:creationId xmlns:a16="http://schemas.microsoft.com/office/drawing/2014/main" id="{8EA954F5-895B-C9D0-1A2E-795C4581348A}"/>
                </a:ext>
              </a:extLst>
            </p:cNvPr>
            <p:cNvSpPr/>
            <p:nvPr/>
          </p:nvSpPr>
          <p:spPr>
            <a:xfrm>
              <a:off x="-44314625" y="21947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473;p63">
              <a:extLst>
                <a:ext uri="{FF2B5EF4-FFF2-40B4-BE49-F238E27FC236}">
                  <a16:creationId xmlns:a16="http://schemas.microsoft.com/office/drawing/2014/main" id="{DE57BECB-59C3-1519-9E7E-86564DE10826}"/>
                </a:ext>
              </a:extLst>
            </p:cNvPr>
            <p:cNvSpPr/>
            <p:nvPr/>
          </p:nvSpPr>
          <p:spPr>
            <a:xfrm>
              <a:off x="-44314625" y="20537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474;p63">
              <a:extLst>
                <a:ext uri="{FF2B5EF4-FFF2-40B4-BE49-F238E27FC236}">
                  <a16:creationId xmlns:a16="http://schemas.microsoft.com/office/drawing/2014/main" id="{D6B23DA3-EF39-70FD-C6E3-F77ED40E803C}"/>
                </a:ext>
              </a:extLst>
            </p:cNvPr>
            <p:cNvSpPr/>
            <p:nvPr/>
          </p:nvSpPr>
          <p:spPr>
            <a:xfrm>
              <a:off x="-44447725" y="2062375"/>
              <a:ext cx="143350" cy="140225"/>
            </a:xfrm>
            <a:custGeom>
              <a:avLst/>
              <a:gdLst/>
              <a:ahLst/>
              <a:cxnLst/>
              <a:rect l="l" t="t" r="r" b="b"/>
              <a:pathLst>
                <a:path w="5734" h="5609" extrusionOk="0">
                  <a:moveTo>
                    <a:pt x="3182" y="757"/>
                  </a:moveTo>
                  <a:lnTo>
                    <a:pt x="3182" y="883"/>
                  </a:lnTo>
                  <a:cubicBezTo>
                    <a:pt x="3182" y="1041"/>
                    <a:pt x="3277" y="1167"/>
                    <a:pt x="3434" y="1198"/>
                  </a:cubicBezTo>
                  <a:cubicBezTo>
                    <a:pt x="3623" y="1261"/>
                    <a:pt x="3812" y="1387"/>
                    <a:pt x="3970" y="1513"/>
                  </a:cubicBezTo>
                  <a:cubicBezTo>
                    <a:pt x="4049" y="1553"/>
                    <a:pt x="4142" y="1593"/>
                    <a:pt x="4231" y="1593"/>
                  </a:cubicBezTo>
                  <a:cubicBezTo>
                    <a:pt x="4282" y="1593"/>
                    <a:pt x="4333" y="1579"/>
                    <a:pt x="4379" y="1545"/>
                  </a:cubicBezTo>
                  <a:lnTo>
                    <a:pt x="4505" y="1482"/>
                  </a:lnTo>
                  <a:lnTo>
                    <a:pt x="4852" y="2049"/>
                  </a:lnTo>
                  <a:lnTo>
                    <a:pt x="4726" y="2143"/>
                  </a:lnTo>
                  <a:cubicBezTo>
                    <a:pt x="4600" y="2206"/>
                    <a:pt x="4537" y="2364"/>
                    <a:pt x="4568" y="2490"/>
                  </a:cubicBezTo>
                  <a:cubicBezTo>
                    <a:pt x="4600" y="2710"/>
                    <a:pt x="4600" y="2899"/>
                    <a:pt x="4568" y="3120"/>
                  </a:cubicBezTo>
                  <a:cubicBezTo>
                    <a:pt x="4537" y="3277"/>
                    <a:pt x="4600" y="3403"/>
                    <a:pt x="4726" y="3466"/>
                  </a:cubicBezTo>
                  <a:lnTo>
                    <a:pt x="4852" y="3561"/>
                  </a:lnTo>
                  <a:lnTo>
                    <a:pt x="4505" y="4128"/>
                  </a:lnTo>
                  <a:lnTo>
                    <a:pt x="4379" y="4065"/>
                  </a:lnTo>
                  <a:cubicBezTo>
                    <a:pt x="4323" y="4037"/>
                    <a:pt x="4260" y="4021"/>
                    <a:pt x="4196" y="4021"/>
                  </a:cubicBezTo>
                  <a:cubicBezTo>
                    <a:pt x="4118" y="4021"/>
                    <a:pt x="4039" y="4044"/>
                    <a:pt x="3970" y="4097"/>
                  </a:cubicBezTo>
                  <a:cubicBezTo>
                    <a:pt x="3812" y="4254"/>
                    <a:pt x="3623" y="4349"/>
                    <a:pt x="3434" y="4412"/>
                  </a:cubicBezTo>
                  <a:cubicBezTo>
                    <a:pt x="3277" y="4475"/>
                    <a:pt x="3182" y="4632"/>
                    <a:pt x="3182" y="4727"/>
                  </a:cubicBezTo>
                  <a:lnTo>
                    <a:pt x="3182" y="4853"/>
                  </a:lnTo>
                  <a:lnTo>
                    <a:pt x="2489" y="4853"/>
                  </a:lnTo>
                  <a:lnTo>
                    <a:pt x="2489" y="4727"/>
                  </a:lnTo>
                  <a:cubicBezTo>
                    <a:pt x="2489" y="4569"/>
                    <a:pt x="2394" y="4475"/>
                    <a:pt x="2237" y="4412"/>
                  </a:cubicBezTo>
                  <a:cubicBezTo>
                    <a:pt x="2048" y="4349"/>
                    <a:pt x="1859" y="4223"/>
                    <a:pt x="1701" y="4097"/>
                  </a:cubicBezTo>
                  <a:cubicBezTo>
                    <a:pt x="1622" y="4057"/>
                    <a:pt x="1529" y="4017"/>
                    <a:pt x="1440" y="4017"/>
                  </a:cubicBezTo>
                  <a:cubicBezTo>
                    <a:pt x="1389" y="4017"/>
                    <a:pt x="1338" y="4030"/>
                    <a:pt x="1292" y="4065"/>
                  </a:cubicBezTo>
                  <a:lnTo>
                    <a:pt x="1166" y="4128"/>
                  </a:lnTo>
                  <a:lnTo>
                    <a:pt x="819" y="3561"/>
                  </a:lnTo>
                  <a:lnTo>
                    <a:pt x="945" y="3466"/>
                  </a:lnTo>
                  <a:cubicBezTo>
                    <a:pt x="1071" y="3403"/>
                    <a:pt x="1134" y="3246"/>
                    <a:pt x="1103" y="3120"/>
                  </a:cubicBezTo>
                  <a:cubicBezTo>
                    <a:pt x="1071" y="2899"/>
                    <a:pt x="1071" y="2710"/>
                    <a:pt x="1103" y="2490"/>
                  </a:cubicBezTo>
                  <a:cubicBezTo>
                    <a:pt x="1134" y="2332"/>
                    <a:pt x="1071" y="2206"/>
                    <a:pt x="945" y="2143"/>
                  </a:cubicBezTo>
                  <a:lnTo>
                    <a:pt x="819" y="2049"/>
                  </a:lnTo>
                  <a:lnTo>
                    <a:pt x="1166" y="1482"/>
                  </a:lnTo>
                  <a:lnTo>
                    <a:pt x="1292" y="1545"/>
                  </a:lnTo>
                  <a:cubicBezTo>
                    <a:pt x="1350" y="1589"/>
                    <a:pt x="1416" y="1612"/>
                    <a:pt x="1481" y="1612"/>
                  </a:cubicBezTo>
                  <a:cubicBezTo>
                    <a:pt x="1557" y="1612"/>
                    <a:pt x="1634" y="1581"/>
                    <a:pt x="1701" y="1513"/>
                  </a:cubicBezTo>
                  <a:cubicBezTo>
                    <a:pt x="1859" y="1356"/>
                    <a:pt x="2048" y="1261"/>
                    <a:pt x="2237" y="1198"/>
                  </a:cubicBezTo>
                  <a:cubicBezTo>
                    <a:pt x="2394" y="1167"/>
                    <a:pt x="2489" y="1009"/>
                    <a:pt x="2489" y="883"/>
                  </a:cubicBezTo>
                  <a:lnTo>
                    <a:pt x="2489" y="757"/>
                  </a:lnTo>
                  <a:close/>
                  <a:moveTo>
                    <a:pt x="2174" y="1"/>
                  </a:moveTo>
                  <a:cubicBezTo>
                    <a:pt x="1953" y="1"/>
                    <a:pt x="1796" y="158"/>
                    <a:pt x="1796" y="347"/>
                  </a:cubicBezTo>
                  <a:lnTo>
                    <a:pt x="1796" y="599"/>
                  </a:lnTo>
                  <a:cubicBezTo>
                    <a:pt x="1701" y="631"/>
                    <a:pt x="1575" y="726"/>
                    <a:pt x="1481" y="789"/>
                  </a:cubicBezTo>
                  <a:lnTo>
                    <a:pt x="1292" y="663"/>
                  </a:lnTo>
                  <a:cubicBezTo>
                    <a:pt x="1242" y="643"/>
                    <a:pt x="1186" y="632"/>
                    <a:pt x="1129" y="632"/>
                  </a:cubicBezTo>
                  <a:cubicBezTo>
                    <a:pt x="1007" y="632"/>
                    <a:pt x="884" y="681"/>
                    <a:pt x="819" y="789"/>
                  </a:cubicBezTo>
                  <a:lnTo>
                    <a:pt x="126" y="2017"/>
                  </a:lnTo>
                  <a:cubicBezTo>
                    <a:pt x="32" y="2175"/>
                    <a:pt x="63" y="2395"/>
                    <a:pt x="221" y="2490"/>
                  </a:cubicBezTo>
                  <a:lnTo>
                    <a:pt x="441" y="2616"/>
                  </a:lnTo>
                  <a:lnTo>
                    <a:pt x="441" y="2994"/>
                  </a:lnTo>
                  <a:lnTo>
                    <a:pt x="221" y="3120"/>
                  </a:lnTo>
                  <a:cubicBezTo>
                    <a:pt x="95" y="3183"/>
                    <a:pt x="0" y="3435"/>
                    <a:pt x="126" y="3592"/>
                  </a:cubicBezTo>
                  <a:lnTo>
                    <a:pt x="819" y="4821"/>
                  </a:lnTo>
                  <a:cubicBezTo>
                    <a:pt x="879" y="4921"/>
                    <a:pt x="989" y="4983"/>
                    <a:pt x="1102" y="4983"/>
                  </a:cubicBezTo>
                  <a:cubicBezTo>
                    <a:pt x="1168" y="4983"/>
                    <a:pt x="1234" y="4962"/>
                    <a:pt x="1292" y="4916"/>
                  </a:cubicBezTo>
                  <a:lnTo>
                    <a:pt x="1481" y="4821"/>
                  </a:lnTo>
                  <a:cubicBezTo>
                    <a:pt x="1607" y="4884"/>
                    <a:pt x="1733" y="4979"/>
                    <a:pt x="1796" y="5010"/>
                  </a:cubicBezTo>
                  <a:lnTo>
                    <a:pt x="1796" y="5231"/>
                  </a:lnTo>
                  <a:cubicBezTo>
                    <a:pt x="1796" y="5451"/>
                    <a:pt x="1953" y="5609"/>
                    <a:pt x="2174" y="5609"/>
                  </a:cubicBezTo>
                  <a:lnTo>
                    <a:pt x="3592" y="5609"/>
                  </a:lnTo>
                  <a:cubicBezTo>
                    <a:pt x="3781" y="5609"/>
                    <a:pt x="3938" y="5451"/>
                    <a:pt x="3938" y="5231"/>
                  </a:cubicBezTo>
                  <a:lnTo>
                    <a:pt x="3938" y="5010"/>
                  </a:lnTo>
                  <a:cubicBezTo>
                    <a:pt x="4064" y="4979"/>
                    <a:pt x="4159" y="4884"/>
                    <a:pt x="4253" y="4821"/>
                  </a:cubicBezTo>
                  <a:lnTo>
                    <a:pt x="4442" y="4916"/>
                  </a:lnTo>
                  <a:cubicBezTo>
                    <a:pt x="4501" y="4951"/>
                    <a:pt x="4574" y="4969"/>
                    <a:pt x="4644" y="4969"/>
                  </a:cubicBezTo>
                  <a:cubicBezTo>
                    <a:pt x="4762" y="4969"/>
                    <a:pt x="4875" y="4920"/>
                    <a:pt x="4915" y="4821"/>
                  </a:cubicBezTo>
                  <a:lnTo>
                    <a:pt x="5639" y="3592"/>
                  </a:lnTo>
                  <a:cubicBezTo>
                    <a:pt x="5702" y="3435"/>
                    <a:pt x="5671" y="3246"/>
                    <a:pt x="5513" y="3120"/>
                  </a:cubicBezTo>
                  <a:lnTo>
                    <a:pt x="5324" y="2994"/>
                  </a:lnTo>
                  <a:lnTo>
                    <a:pt x="5324" y="2616"/>
                  </a:lnTo>
                  <a:lnTo>
                    <a:pt x="5513" y="2490"/>
                  </a:lnTo>
                  <a:cubicBezTo>
                    <a:pt x="5671" y="2395"/>
                    <a:pt x="5734" y="2175"/>
                    <a:pt x="5639" y="2017"/>
                  </a:cubicBezTo>
                  <a:lnTo>
                    <a:pt x="4915" y="789"/>
                  </a:lnTo>
                  <a:cubicBezTo>
                    <a:pt x="4872" y="681"/>
                    <a:pt x="4742" y="618"/>
                    <a:pt x="4614" y="618"/>
                  </a:cubicBezTo>
                  <a:cubicBezTo>
                    <a:pt x="4553" y="618"/>
                    <a:pt x="4493" y="632"/>
                    <a:pt x="4442" y="663"/>
                  </a:cubicBezTo>
                  <a:lnTo>
                    <a:pt x="4253" y="789"/>
                  </a:lnTo>
                  <a:cubicBezTo>
                    <a:pt x="4127" y="726"/>
                    <a:pt x="4001" y="631"/>
                    <a:pt x="3938" y="599"/>
                  </a:cubicBezTo>
                  <a:lnTo>
                    <a:pt x="3938" y="347"/>
                  </a:lnTo>
                  <a:cubicBezTo>
                    <a:pt x="3938" y="158"/>
                    <a:pt x="3781" y="1"/>
                    <a:pt x="3592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475;p63">
              <a:extLst>
                <a:ext uri="{FF2B5EF4-FFF2-40B4-BE49-F238E27FC236}">
                  <a16:creationId xmlns:a16="http://schemas.microsoft.com/office/drawing/2014/main" id="{3DB3C039-998B-B275-C141-C6CA70D69BC4}"/>
                </a:ext>
              </a:extLst>
            </p:cNvPr>
            <p:cNvSpPr/>
            <p:nvPr/>
          </p:nvSpPr>
          <p:spPr>
            <a:xfrm>
              <a:off x="-44403625" y="2107275"/>
              <a:ext cx="53575" cy="52800"/>
            </a:xfrm>
            <a:custGeom>
              <a:avLst/>
              <a:gdLst/>
              <a:ahLst/>
              <a:cxnLst/>
              <a:rect l="l" t="t" r="r" b="b"/>
              <a:pathLst>
                <a:path w="2143" h="2112" extrusionOk="0">
                  <a:moveTo>
                    <a:pt x="1072" y="662"/>
                  </a:moveTo>
                  <a:cubicBezTo>
                    <a:pt x="1261" y="662"/>
                    <a:pt x="1418" y="820"/>
                    <a:pt x="1418" y="1009"/>
                  </a:cubicBezTo>
                  <a:cubicBezTo>
                    <a:pt x="1418" y="1198"/>
                    <a:pt x="1261" y="1355"/>
                    <a:pt x="1072" y="1355"/>
                  </a:cubicBezTo>
                  <a:cubicBezTo>
                    <a:pt x="882" y="1355"/>
                    <a:pt x="725" y="1198"/>
                    <a:pt x="725" y="1009"/>
                  </a:cubicBezTo>
                  <a:cubicBezTo>
                    <a:pt x="725" y="820"/>
                    <a:pt x="882" y="662"/>
                    <a:pt x="1072" y="662"/>
                  </a:cubicBezTo>
                  <a:close/>
                  <a:moveTo>
                    <a:pt x="1072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639"/>
                    <a:pt x="473" y="2112"/>
                    <a:pt x="1072" y="2112"/>
                  </a:cubicBezTo>
                  <a:cubicBezTo>
                    <a:pt x="1670" y="2112"/>
                    <a:pt x="2143" y="1639"/>
                    <a:pt x="2143" y="1040"/>
                  </a:cubicBezTo>
                  <a:cubicBezTo>
                    <a:pt x="2143" y="473"/>
                    <a:pt x="1670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2" name="TextBox 1001">
            <a:extLst>
              <a:ext uri="{FF2B5EF4-FFF2-40B4-BE49-F238E27FC236}">
                <a16:creationId xmlns:a16="http://schemas.microsoft.com/office/drawing/2014/main" id="{C673C994-CBEF-70E3-C08E-58B9B4DDD21E}"/>
              </a:ext>
            </a:extLst>
          </p:cNvPr>
          <p:cNvSpPr txBox="1"/>
          <p:nvPr/>
        </p:nvSpPr>
        <p:spPr>
          <a:xfrm>
            <a:off x="720000" y="1127141"/>
            <a:ext cx="64103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521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structure includes two concurrent threads, operating simultaneously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1" name="Google Shape;1051;p34">
            <a:extLst>
              <a:ext uri="{FF2B5EF4-FFF2-40B4-BE49-F238E27FC236}">
                <a16:creationId xmlns:a16="http://schemas.microsoft.com/office/drawing/2014/main" id="{4BCA63CC-121C-4C2D-B641-39E7FB305412}"/>
              </a:ext>
            </a:extLst>
          </p:cNvPr>
          <p:cNvSpPr txBox="1">
            <a:spLocks/>
          </p:cNvSpPr>
          <p:nvPr/>
        </p:nvSpPr>
        <p:spPr>
          <a:xfrm>
            <a:off x="1015080" y="2084182"/>
            <a:ext cx="2967000" cy="1590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Tx/>
              <a:buFontTx/>
            </a:pPr>
            <a:r>
              <a:rPr lang="en-US" sz="1200" dirty="0">
                <a:solidFill>
                  <a:srgbClr val="252150"/>
                </a:solidFill>
                <a:latin typeface="Inter"/>
              </a:rPr>
              <a:t>-Manages the user interface with three buttons for mode switching (add, remove, link), implemented using the Tkinter library in Python. </a:t>
            </a:r>
          </a:p>
          <a:p>
            <a:pPr>
              <a:buClrTx/>
              <a:buFontTx/>
            </a:pPr>
            <a:endParaRPr lang="en-US" sz="1200" dirty="0">
              <a:solidFill>
                <a:srgbClr val="252150"/>
              </a:solidFill>
              <a:latin typeface="Inter"/>
            </a:endParaRPr>
          </a:p>
          <a:p>
            <a:pPr>
              <a:buClrTx/>
              <a:buFontTx/>
            </a:pPr>
            <a:r>
              <a:rPr lang="en-US" sz="1200" dirty="0">
                <a:solidFill>
                  <a:srgbClr val="252150"/>
                </a:solidFill>
                <a:latin typeface="Inter"/>
              </a:rPr>
              <a:t>-Additionally responsible for communication with the server, implemented with the requests library in Python.</a:t>
            </a:r>
          </a:p>
        </p:txBody>
      </p:sp>
      <p:sp>
        <p:nvSpPr>
          <p:cNvPr id="25" name="Google Shape;1051;p34">
            <a:extLst>
              <a:ext uri="{FF2B5EF4-FFF2-40B4-BE49-F238E27FC236}">
                <a16:creationId xmlns:a16="http://schemas.microsoft.com/office/drawing/2014/main" id="{35DBBA71-756A-24B9-822B-A2A619C963B0}"/>
              </a:ext>
            </a:extLst>
          </p:cNvPr>
          <p:cNvSpPr txBox="1">
            <a:spLocks/>
          </p:cNvSpPr>
          <p:nvPr/>
        </p:nvSpPr>
        <p:spPr>
          <a:xfrm>
            <a:off x="4585838" y="2130346"/>
            <a:ext cx="2967000" cy="102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rtl="0">
              <a:buClrTx/>
              <a:buFontTx/>
            </a:pPr>
            <a:r>
              <a:rPr lang="en-US" sz="1200" dirty="0">
                <a:solidFill>
                  <a:srgbClr val="252150"/>
                </a:solidFill>
                <a:latin typeface="Inter"/>
              </a:rPr>
              <a:t>Acts as a barcode event listener, handling  scans events, implemented with the evdev library.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9E4535-08F7-D4E3-D8C0-35706921ECEB}"/>
              </a:ext>
            </a:extLst>
          </p:cNvPr>
          <p:cNvSpPr txBox="1"/>
          <p:nvPr/>
        </p:nvSpPr>
        <p:spPr>
          <a:xfrm>
            <a:off x="1333379" y="1721912"/>
            <a:ext cx="207438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50"/>
              </a:buClr>
              <a:buSzPts val="2400"/>
              <a:buFont typeface="Raleway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252150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Main Thread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138FCB-FCE1-4B0B-7C53-48C8A899B4E7}"/>
              </a:ext>
            </a:extLst>
          </p:cNvPr>
          <p:cNvSpPr txBox="1"/>
          <p:nvPr/>
        </p:nvSpPr>
        <p:spPr>
          <a:xfrm>
            <a:off x="4615280" y="1719240"/>
            <a:ext cx="271646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50"/>
              </a:buClr>
              <a:buSzPts val="2400"/>
              <a:buFont typeface="Raleway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252150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Scanning Thread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3FC6AB3-2714-8C97-C89B-428E1CA6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701" y="2644246"/>
            <a:ext cx="1868068" cy="186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BFBB8F9-3869-5C5C-C618-FCE95F9F4B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0" t="-3544" r="27534" b="18271"/>
          <a:stretch/>
        </p:blipFill>
        <p:spPr bwMode="auto">
          <a:xfrm>
            <a:off x="1590984" y="3674897"/>
            <a:ext cx="1648917" cy="142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34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2" grpId="0"/>
      <p:bldP spid="21" grpId="0"/>
      <p:bldP spid="25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Backend Tech Stack</a:t>
            </a:r>
            <a:endParaRPr dirty="0">
              <a:solidFill>
                <a:schemeClr val="accent1"/>
              </a:solidFill>
            </a:endParaRPr>
          </a:p>
        </p:txBody>
      </p:sp>
      <p:grpSp>
        <p:nvGrpSpPr>
          <p:cNvPr id="2" name="Google Shape;10905;p65">
            <a:extLst>
              <a:ext uri="{FF2B5EF4-FFF2-40B4-BE49-F238E27FC236}">
                <a16:creationId xmlns:a16="http://schemas.microsoft.com/office/drawing/2014/main" id="{74566936-B38A-F551-536C-9CC21B8451CD}"/>
              </a:ext>
            </a:extLst>
          </p:cNvPr>
          <p:cNvGrpSpPr/>
          <p:nvPr/>
        </p:nvGrpSpPr>
        <p:grpSpPr>
          <a:xfrm>
            <a:off x="7057372" y="3085042"/>
            <a:ext cx="2807702" cy="2299450"/>
            <a:chOff x="-2571737" y="2403625"/>
            <a:chExt cx="292225" cy="291425"/>
          </a:xfrm>
          <a:solidFill>
            <a:schemeClr val="bg1"/>
          </a:solidFill>
        </p:grpSpPr>
        <p:sp>
          <p:nvSpPr>
            <p:cNvPr id="3" name="Google Shape;10906;p65">
              <a:extLst>
                <a:ext uri="{FF2B5EF4-FFF2-40B4-BE49-F238E27FC236}">
                  <a16:creationId xmlns:a16="http://schemas.microsoft.com/office/drawing/2014/main" id="{5581C2A6-E016-7A4A-9EDF-C88D55B17210}"/>
                </a:ext>
              </a:extLst>
            </p:cNvPr>
            <p:cNvSpPr/>
            <p:nvPr/>
          </p:nvSpPr>
          <p:spPr>
            <a:xfrm>
              <a:off x="-2571737" y="2403625"/>
              <a:ext cx="292225" cy="291425"/>
            </a:xfrm>
            <a:custGeom>
              <a:avLst/>
              <a:gdLst/>
              <a:ahLst/>
              <a:cxnLst/>
              <a:rect l="l" t="t" r="r" b="b"/>
              <a:pathLst>
                <a:path w="11689" h="11657" extrusionOk="0">
                  <a:moveTo>
                    <a:pt x="9547" y="725"/>
                  </a:moveTo>
                  <a:cubicBezTo>
                    <a:pt x="9704" y="725"/>
                    <a:pt x="9830" y="788"/>
                    <a:pt x="9893" y="914"/>
                  </a:cubicBezTo>
                  <a:lnTo>
                    <a:pt x="10681" y="2772"/>
                  </a:lnTo>
                  <a:lnTo>
                    <a:pt x="1135" y="2772"/>
                  </a:lnTo>
                  <a:lnTo>
                    <a:pt x="1891" y="914"/>
                  </a:lnTo>
                  <a:cubicBezTo>
                    <a:pt x="1922" y="788"/>
                    <a:pt x="2080" y="725"/>
                    <a:pt x="2206" y="725"/>
                  </a:cubicBezTo>
                  <a:close/>
                  <a:moveTo>
                    <a:pt x="10649" y="3403"/>
                  </a:moveTo>
                  <a:cubicBezTo>
                    <a:pt x="10870" y="3403"/>
                    <a:pt x="11027" y="3560"/>
                    <a:pt x="11027" y="3749"/>
                  </a:cubicBezTo>
                  <a:lnTo>
                    <a:pt x="11027" y="5167"/>
                  </a:lnTo>
                  <a:cubicBezTo>
                    <a:pt x="11027" y="5356"/>
                    <a:pt x="10870" y="5513"/>
                    <a:pt x="10649" y="5513"/>
                  </a:cubicBezTo>
                  <a:lnTo>
                    <a:pt x="1040" y="5513"/>
                  </a:lnTo>
                  <a:cubicBezTo>
                    <a:pt x="851" y="5513"/>
                    <a:pt x="694" y="5356"/>
                    <a:pt x="694" y="5167"/>
                  </a:cubicBezTo>
                  <a:lnTo>
                    <a:pt x="694" y="3749"/>
                  </a:lnTo>
                  <a:cubicBezTo>
                    <a:pt x="694" y="3560"/>
                    <a:pt x="851" y="3403"/>
                    <a:pt x="1040" y="3403"/>
                  </a:cubicBezTo>
                  <a:close/>
                  <a:moveTo>
                    <a:pt x="10681" y="6206"/>
                  </a:moveTo>
                  <a:cubicBezTo>
                    <a:pt x="10870" y="6238"/>
                    <a:pt x="11027" y="6364"/>
                    <a:pt x="11027" y="6553"/>
                  </a:cubicBezTo>
                  <a:lnTo>
                    <a:pt x="11027" y="7939"/>
                  </a:lnTo>
                  <a:cubicBezTo>
                    <a:pt x="11027" y="8128"/>
                    <a:pt x="10870" y="8286"/>
                    <a:pt x="10681" y="8286"/>
                  </a:cubicBezTo>
                  <a:lnTo>
                    <a:pt x="1072" y="8286"/>
                  </a:lnTo>
                  <a:cubicBezTo>
                    <a:pt x="851" y="8286"/>
                    <a:pt x="694" y="8128"/>
                    <a:pt x="694" y="7939"/>
                  </a:cubicBezTo>
                  <a:lnTo>
                    <a:pt x="694" y="6553"/>
                  </a:lnTo>
                  <a:cubicBezTo>
                    <a:pt x="694" y="6364"/>
                    <a:pt x="851" y="6206"/>
                    <a:pt x="1072" y="6206"/>
                  </a:cubicBezTo>
                  <a:close/>
                  <a:moveTo>
                    <a:pt x="10681" y="8947"/>
                  </a:moveTo>
                  <a:cubicBezTo>
                    <a:pt x="10870" y="8947"/>
                    <a:pt x="11027" y="9105"/>
                    <a:pt x="11027" y="9294"/>
                  </a:cubicBezTo>
                  <a:lnTo>
                    <a:pt x="11027" y="10680"/>
                  </a:lnTo>
                  <a:cubicBezTo>
                    <a:pt x="11027" y="10869"/>
                    <a:pt x="10870" y="11027"/>
                    <a:pt x="10681" y="11027"/>
                  </a:cubicBezTo>
                  <a:lnTo>
                    <a:pt x="1072" y="11027"/>
                  </a:lnTo>
                  <a:cubicBezTo>
                    <a:pt x="851" y="11027"/>
                    <a:pt x="694" y="10869"/>
                    <a:pt x="694" y="10680"/>
                  </a:cubicBezTo>
                  <a:lnTo>
                    <a:pt x="694" y="9294"/>
                  </a:lnTo>
                  <a:cubicBezTo>
                    <a:pt x="694" y="9105"/>
                    <a:pt x="851" y="8947"/>
                    <a:pt x="1072" y="8947"/>
                  </a:cubicBezTo>
                  <a:close/>
                  <a:moveTo>
                    <a:pt x="2174" y="0"/>
                  </a:moveTo>
                  <a:cubicBezTo>
                    <a:pt x="1733" y="0"/>
                    <a:pt x="1387" y="252"/>
                    <a:pt x="1229" y="630"/>
                  </a:cubicBezTo>
                  <a:lnTo>
                    <a:pt x="64" y="3403"/>
                  </a:lnTo>
                  <a:cubicBezTo>
                    <a:pt x="32" y="3529"/>
                    <a:pt x="0" y="3686"/>
                    <a:pt x="0" y="3781"/>
                  </a:cubicBezTo>
                  <a:lnTo>
                    <a:pt x="0" y="5198"/>
                  </a:lnTo>
                  <a:cubicBezTo>
                    <a:pt x="0" y="5482"/>
                    <a:pt x="127" y="5734"/>
                    <a:pt x="284" y="5860"/>
                  </a:cubicBezTo>
                  <a:cubicBezTo>
                    <a:pt x="127" y="6080"/>
                    <a:pt x="0" y="6301"/>
                    <a:pt x="0" y="6553"/>
                  </a:cubicBezTo>
                  <a:lnTo>
                    <a:pt x="0" y="7908"/>
                  </a:lnTo>
                  <a:cubicBezTo>
                    <a:pt x="0" y="8191"/>
                    <a:pt x="127" y="8443"/>
                    <a:pt x="284" y="8601"/>
                  </a:cubicBezTo>
                  <a:cubicBezTo>
                    <a:pt x="127" y="8790"/>
                    <a:pt x="0" y="9010"/>
                    <a:pt x="0" y="9262"/>
                  </a:cubicBezTo>
                  <a:lnTo>
                    <a:pt x="0" y="10649"/>
                  </a:lnTo>
                  <a:cubicBezTo>
                    <a:pt x="0" y="11184"/>
                    <a:pt x="473" y="11657"/>
                    <a:pt x="1009" y="11657"/>
                  </a:cubicBezTo>
                  <a:lnTo>
                    <a:pt x="10618" y="11657"/>
                  </a:lnTo>
                  <a:cubicBezTo>
                    <a:pt x="11185" y="11657"/>
                    <a:pt x="11657" y="11184"/>
                    <a:pt x="11657" y="10649"/>
                  </a:cubicBezTo>
                  <a:lnTo>
                    <a:pt x="11657" y="9262"/>
                  </a:lnTo>
                  <a:cubicBezTo>
                    <a:pt x="11657" y="8979"/>
                    <a:pt x="11531" y="8758"/>
                    <a:pt x="11374" y="8601"/>
                  </a:cubicBezTo>
                  <a:cubicBezTo>
                    <a:pt x="11531" y="8380"/>
                    <a:pt x="11657" y="8160"/>
                    <a:pt x="11657" y="7908"/>
                  </a:cubicBezTo>
                  <a:lnTo>
                    <a:pt x="11657" y="6553"/>
                  </a:lnTo>
                  <a:cubicBezTo>
                    <a:pt x="11657" y="6269"/>
                    <a:pt x="11531" y="6017"/>
                    <a:pt x="11374" y="5860"/>
                  </a:cubicBezTo>
                  <a:cubicBezTo>
                    <a:pt x="11531" y="5671"/>
                    <a:pt x="11657" y="5450"/>
                    <a:pt x="11657" y="5198"/>
                  </a:cubicBezTo>
                  <a:lnTo>
                    <a:pt x="11657" y="3781"/>
                  </a:lnTo>
                  <a:lnTo>
                    <a:pt x="11689" y="3781"/>
                  </a:lnTo>
                  <a:cubicBezTo>
                    <a:pt x="11689" y="3686"/>
                    <a:pt x="11657" y="3529"/>
                    <a:pt x="11594" y="3403"/>
                  </a:cubicBezTo>
                  <a:lnTo>
                    <a:pt x="10460" y="630"/>
                  </a:lnTo>
                  <a:cubicBezTo>
                    <a:pt x="10303" y="252"/>
                    <a:pt x="9925" y="0"/>
                    <a:pt x="9515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0907;p65">
              <a:extLst>
                <a:ext uri="{FF2B5EF4-FFF2-40B4-BE49-F238E27FC236}">
                  <a16:creationId xmlns:a16="http://schemas.microsoft.com/office/drawing/2014/main" id="{AC88E9C2-52C6-8B61-7654-C6B187B8E4BD}"/>
                </a:ext>
              </a:extLst>
            </p:cNvPr>
            <p:cNvSpPr/>
            <p:nvPr/>
          </p:nvSpPr>
          <p:spPr>
            <a:xfrm>
              <a:off x="-2485967" y="2649150"/>
              <a:ext cx="173300" cy="18150"/>
            </a:xfrm>
            <a:custGeom>
              <a:avLst/>
              <a:gdLst/>
              <a:ahLst/>
              <a:cxnLst/>
              <a:rect l="l" t="t" r="r" b="b"/>
              <a:pathLst>
                <a:path w="6932" h="726" extrusionOk="0">
                  <a:moveTo>
                    <a:pt x="378" y="1"/>
                  </a:moveTo>
                  <a:cubicBezTo>
                    <a:pt x="158" y="1"/>
                    <a:pt x="0" y="159"/>
                    <a:pt x="0" y="379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6585" y="726"/>
                  </a:lnTo>
                  <a:cubicBezTo>
                    <a:pt x="6774" y="726"/>
                    <a:pt x="6931" y="568"/>
                    <a:pt x="6931" y="379"/>
                  </a:cubicBezTo>
                  <a:cubicBezTo>
                    <a:pt x="6931" y="159"/>
                    <a:pt x="6774" y="1"/>
                    <a:pt x="6585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908;p65">
              <a:extLst>
                <a:ext uri="{FF2B5EF4-FFF2-40B4-BE49-F238E27FC236}">
                  <a16:creationId xmlns:a16="http://schemas.microsoft.com/office/drawing/2014/main" id="{791EE330-66F8-496B-854E-2D0739351B17}"/>
                </a:ext>
              </a:extLst>
            </p:cNvPr>
            <p:cNvSpPr/>
            <p:nvPr/>
          </p:nvSpPr>
          <p:spPr>
            <a:xfrm>
              <a:off x="-2485967" y="2511325"/>
              <a:ext cx="173300" cy="18150"/>
            </a:xfrm>
            <a:custGeom>
              <a:avLst/>
              <a:gdLst/>
              <a:ahLst/>
              <a:cxnLst/>
              <a:rect l="l" t="t" r="r" b="b"/>
              <a:pathLst>
                <a:path w="6932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6585" y="725"/>
                  </a:lnTo>
                  <a:cubicBezTo>
                    <a:pt x="6774" y="725"/>
                    <a:pt x="6931" y="568"/>
                    <a:pt x="6931" y="379"/>
                  </a:cubicBezTo>
                  <a:cubicBezTo>
                    <a:pt x="6931" y="158"/>
                    <a:pt x="6774" y="1"/>
                    <a:pt x="6585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909;p65">
              <a:extLst>
                <a:ext uri="{FF2B5EF4-FFF2-40B4-BE49-F238E27FC236}">
                  <a16:creationId xmlns:a16="http://schemas.microsoft.com/office/drawing/2014/main" id="{CE9683BD-05C7-95AB-10E4-71BA8D25E0C2}"/>
                </a:ext>
              </a:extLst>
            </p:cNvPr>
            <p:cNvSpPr/>
            <p:nvPr/>
          </p:nvSpPr>
          <p:spPr>
            <a:xfrm>
              <a:off x="-2540185" y="2511325"/>
              <a:ext cx="18125" cy="18925"/>
            </a:xfrm>
            <a:custGeom>
              <a:avLst/>
              <a:gdLst/>
              <a:ahLst/>
              <a:cxnLst/>
              <a:rect l="l" t="t" r="r" b="b"/>
              <a:pathLst>
                <a:path w="725" h="757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57"/>
                    <a:pt x="378" y="757"/>
                  </a:cubicBezTo>
                  <a:cubicBezTo>
                    <a:pt x="567" y="757"/>
                    <a:pt x="725" y="568"/>
                    <a:pt x="725" y="379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910;p65">
              <a:extLst>
                <a:ext uri="{FF2B5EF4-FFF2-40B4-BE49-F238E27FC236}">
                  <a16:creationId xmlns:a16="http://schemas.microsoft.com/office/drawing/2014/main" id="{AA0A1985-BBD3-155F-2076-6F35797E55D1}"/>
                </a:ext>
              </a:extLst>
            </p:cNvPr>
            <p:cNvSpPr/>
            <p:nvPr/>
          </p:nvSpPr>
          <p:spPr>
            <a:xfrm>
              <a:off x="-2485579" y="2580625"/>
              <a:ext cx="172525" cy="17350"/>
            </a:xfrm>
            <a:custGeom>
              <a:avLst/>
              <a:gdLst/>
              <a:ahLst/>
              <a:cxnLst/>
              <a:rect l="l" t="t" r="r" b="b"/>
              <a:pathLst>
                <a:path w="6901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32" y="536"/>
                    <a:pt x="158" y="693"/>
                    <a:pt x="347" y="693"/>
                  </a:cubicBezTo>
                  <a:lnTo>
                    <a:pt x="6554" y="693"/>
                  </a:lnTo>
                  <a:cubicBezTo>
                    <a:pt x="6774" y="693"/>
                    <a:pt x="6900" y="536"/>
                    <a:pt x="6900" y="347"/>
                  </a:cubicBezTo>
                  <a:cubicBezTo>
                    <a:pt x="6900" y="158"/>
                    <a:pt x="6774" y="0"/>
                    <a:pt x="6554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911;p65">
              <a:extLst>
                <a:ext uri="{FF2B5EF4-FFF2-40B4-BE49-F238E27FC236}">
                  <a16:creationId xmlns:a16="http://schemas.microsoft.com/office/drawing/2014/main" id="{494C9809-CCF0-FDF5-695B-EFD502027044}"/>
                </a:ext>
              </a:extLst>
            </p:cNvPr>
            <p:cNvSpPr/>
            <p:nvPr/>
          </p:nvSpPr>
          <p:spPr>
            <a:xfrm>
              <a:off x="-2540185" y="25806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912;p65">
              <a:extLst>
                <a:ext uri="{FF2B5EF4-FFF2-40B4-BE49-F238E27FC236}">
                  <a16:creationId xmlns:a16="http://schemas.microsoft.com/office/drawing/2014/main" id="{6610D339-34C0-B5C1-AF4C-613BB0DE25A2}"/>
                </a:ext>
              </a:extLst>
            </p:cNvPr>
            <p:cNvSpPr/>
            <p:nvPr/>
          </p:nvSpPr>
          <p:spPr>
            <a:xfrm>
              <a:off x="-2540185" y="2649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9"/>
                    <a:pt x="0" y="379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67" y="726"/>
                    <a:pt x="725" y="568"/>
                    <a:pt x="725" y="379"/>
                  </a:cubicBezTo>
                  <a:cubicBezTo>
                    <a:pt x="725" y="159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42BE8F57-498F-EB57-568D-461E736A053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6875" y="1674841"/>
            <a:ext cx="1038700" cy="10453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118F3F-974E-C5B4-9009-00FC3FB9EDB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0397" y="1878745"/>
            <a:ext cx="597364" cy="597364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A6C6176F-98B7-DC4A-615C-788CA31D057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66523" y="1722967"/>
            <a:ext cx="908921" cy="90892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20A4BC7-09DF-BF0C-41E1-4D389D865B46}"/>
              </a:ext>
            </a:extLst>
          </p:cNvPr>
          <p:cNvSpPr txBox="1"/>
          <p:nvPr/>
        </p:nvSpPr>
        <p:spPr>
          <a:xfrm>
            <a:off x="1055211" y="2471533"/>
            <a:ext cx="7220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4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Python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03402D-EB7D-2C67-DDB5-8247D3AB3A33}"/>
              </a:ext>
            </a:extLst>
          </p:cNvPr>
          <p:cNvSpPr txBox="1"/>
          <p:nvPr/>
        </p:nvSpPr>
        <p:spPr>
          <a:xfrm>
            <a:off x="3436000" y="2477999"/>
            <a:ext cx="5973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4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Flask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471F21-9112-CAD8-7B72-3FBDA9E06D9F}"/>
              </a:ext>
            </a:extLst>
          </p:cNvPr>
          <p:cNvSpPr txBox="1"/>
          <p:nvPr/>
        </p:nvSpPr>
        <p:spPr>
          <a:xfrm>
            <a:off x="5848663" y="2471532"/>
            <a:ext cx="6870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SQLite</a:t>
            </a:r>
            <a:endParaRPr lang="en-US" dirty="0"/>
          </a:p>
        </p:txBody>
      </p:sp>
      <p:sp>
        <p:nvSpPr>
          <p:cNvPr id="992" name="TextBox 991">
            <a:extLst>
              <a:ext uri="{FF2B5EF4-FFF2-40B4-BE49-F238E27FC236}">
                <a16:creationId xmlns:a16="http://schemas.microsoft.com/office/drawing/2014/main" id="{C3A1CE36-B74C-92D8-0AE6-DA3F5D744923}"/>
              </a:ext>
            </a:extLst>
          </p:cNvPr>
          <p:cNvSpPr txBox="1"/>
          <p:nvPr/>
        </p:nvSpPr>
        <p:spPr>
          <a:xfrm>
            <a:off x="372991" y="2788393"/>
            <a:ext cx="23532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lvl="0">
              <a:buClr>
                <a:schemeClr val="dk1"/>
              </a:buClr>
              <a:buSzPts val="1000"/>
            </a:pPr>
            <a:r>
              <a:rPr lang="en-US" sz="14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Simplicity, readability, and extensive libraries, making development efficient and scalable.</a:t>
            </a:r>
          </a:p>
        </p:txBody>
      </p:sp>
      <p:sp>
        <p:nvSpPr>
          <p:cNvPr id="994" name="TextBox 993">
            <a:extLst>
              <a:ext uri="{FF2B5EF4-FFF2-40B4-BE49-F238E27FC236}">
                <a16:creationId xmlns:a16="http://schemas.microsoft.com/office/drawing/2014/main" id="{97ECF683-FA42-FEE6-23EF-1EF4F77AAEA9}"/>
              </a:ext>
            </a:extLst>
          </p:cNvPr>
          <p:cNvSpPr txBox="1"/>
          <p:nvPr/>
        </p:nvSpPr>
        <p:spPr>
          <a:xfrm>
            <a:off x="2726210" y="2794859"/>
            <a:ext cx="248087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</a:t>
            </a:r>
            <a:r>
              <a:rPr lang="en-US" sz="14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ightweight and modular design, flexibility and ease of use</a:t>
            </a:r>
            <a:endParaRPr lang="en-US" dirty="0"/>
          </a:p>
        </p:txBody>
      </p:sp>
      <p:sp>
        <p:nvSpPr>
          <p:cNvPr id="996" name="TextBox 995">
            <a:extLst>
              <a:ext uri="{FF2B5EF4-FFF2-40B4-BE49-F238E27FC236}">
                <a16:creationId xmlns:a16="http://schemas.microsoft.com/office/drawing/2014/main" id="{2720727E-7F3C-4402-4527-F264AF18D394}"/>
              </a:ext>
            </a:extLst>
          </p:cNvPr>
          <p:cNvSpPr txBox="1"/>
          <p:nvPr/>
        </p:nvSpPr>
        <p:spPr>
          <a:xfrm>
            <a:off x="5207082" y="2785775"/>
            <a:ext cx="25065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</a:pPr>
            <a:r>
              <a:rPr lang="en-US" sz="14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lightweight, self-contained nature, requiring minimal setup and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382384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  <p:bldP spid="992" grpId="0"/>
      <p:bldP spid="994" grpId="0"/>
      <p:bldP spid="9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Backend Structure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5" name="TextBox 1001">
            <a:extLst>
              <a:ext uri="{FF2B5EF4-FFF2-40B4-BE49-F238E27FC236}">
                <a16:creationId xmlns:a16="http://schemas.microsoft.com/office/drawing/2014/main" id="{AC0983EE-5FC7-08AA-7E64-DDF6FC645000}"/>
              </a:ext>
            </a:extLst>
          </p:cNvPr>
          <p:cNvSpPr txBox="1"/>
          <p:nvPr/>
        </p:nvSpPr>
        <p:spPr>
          <a:xfrm>
            <a:off x="720000" y="1332007"/>
            <a:ext cx="66496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521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We've set up a monolithic API server on the PythonAnywhere cloud platform.</a:t>
            </a:r>
          </a:p>
          <a:p>
            <a:r>
              <a:rPr lang="en-US" sz="1600" dirty="0">
                <a:solidFill>
                  <a:srgbClr val="2521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server include 2 Types of endpoints: </a:t>
            </a:r>
          </a:p>
        </p:txBody>
      </p:sp>
      <p:sp>
        <p:nvSpPr>
          <p:cNvPr id="7" name="Google Shape;1051;p34">
            <a:extLst>
              <a:ext uri="{FF2B5EF4-FFF2-40B4-BE49-F238E27FC236}">
                <a16:creationId xmlns:a16="http://schemas.microsoft.com/office/drawing/2014/main" id="{72C7B999-4551-F7CE-89CA-A6A65D663819}"/>
              </a:ext>
            </a:extLst>
          </p:cNvPr>
          <p:cNvSpPr txBox="1">
            <a:spLocks/>
          </p:cNvSpPr>
          <p:nvPr/>
        </p:nvSpPr>
        <p:spPr>
          <a:xfrm>
            <a:off x="887640" y="2554001"/>
            <a:ext cx="2967000" cy="102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rtl="0">
              <a:buClrTx/>
              <a:buFontTx/>
            </a:pPr>
            <a:r>
              <a:rPr lang="en-US" sz="1200" dirty="0">
                <a:solidFill>
                  <a:srgbClr val="252150"/>
                </a:solidFill>
                <a:latin typeface="Inter"/>
              </a:rPr>
              <a:t>These endpoints manage tasks like adding/removing products ,linking users with refrigerators.</a:t>
            </a:r>
          </a:p>
        </p:txBody>
      </p:sp>
      <p:sp>
        <p:nvSpPr>
          <p:cNvPr id="8" name="Google Shape;1056;p34">
            <a:extLst>
              <a:ext uri="{FF2B5EF4-FFF2-40B4-BE49-F238E27FC236}">
                <a16:creationId xmlns:a16="http://schemas.microsoft.com/office/drawing/2014/main" id="{FB6D8849-4741-C013-0873-FF90F45BE647}"/>
              </a:ext>
            </a:extLst>
          </p:cNvPr>
          <p:cNvSpPr txBox="1">
            <a:spLocks/>
          </p:cNvSpPr>
          <p:nvPr/>
        </p:nvSpPr>
        <p:spPr>
          <a:xfrm>
            <a:off x="4463145" y="1876516"/>
            <a:ext cx="3215637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●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buFont typeface="Inter"/>
              <a:buNone/>
            </a:pPr>
            <a:r>
              <a:rPr lang="en-US" sz="2200" b="1" dirty="0">
                <a:solidFill>
                  <a:srgbClr val="2521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 Frontend Devices</a:t>
            </a:r>
          </a:p>
        </p:txBody>
      </p:sp>
      <p:sp>
        <p:nvSpPr>
          <p:cNvPr id="9" name="Google Shape;1051;p34">
            <a:extLst>
              <a:ext uri="{FF2B5EF4-FFF2-40B4-BE49-F238E27FC236}">
                <a16:creationId xmlns:a16="http://schemas.microsoft.com/office/drawing/2014/main" id="{0706457B-3514-D548-0F1B-C31BCB2549A7}"/>
              </a:ext>
            </a:extLst>
          </p:cNvPr>
          <p:cNvSpPr txBox="1">
            <a:spLocks/>
          </p:cNvSpPr>
          <p:nvPr/>
        </p:nvSpPr>
        <p:spPr>
          <a:xfrm>
            <a:off x="4466094" y="2564885"/>
            <a:ext cx="2967000" cy="102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rtl="0">
              <a:buClrTx/>
              <a:buFontTx/>
            </a:pPr>
            <a:r>
              <a:rPr lang="en-US" sz="1200" dirty="0">
                <a:solidFill>
                  <a:srgbClr val="252150"/>
                </a:solidFill>
                <a:latin typeface="Inter"/>
              </a:rPr>
              <a:t>This set of endpoints handles tasks like user authentication and refrigerator content.</a:t>
            </a:r>
          </a:p>
        </p:txBody>
      </p:sp>
      <p:sp>
        <p:nvSpPr>
          <p:cNvPr id="10" name="Google Shape;1056;p34">
            <a:extLst>
              <a:ext uri="{FF2B5EF4-FFF2-40B4-BE49-F238E27FC236}">
                <a16:creationId xmlns:a16="http://schemas.microsoft.com/office/drawing/2014/main" id="{ED5783C0-9327-6057-21F3-C8C2BCA9B0F1}"/>
              </a:ext>
            </a:extLst>
          </p:cNvPr>
          <p:cNvSpPr txBox="1">
            <a:spLocks/>
          </p:cNvSpPr>
          <p:nvPr/>
        </p:nvSpPr>
        <p:spPr>
          <a:xfrm>
            <a:off x="892631" y="1876514"/>
            <a:ext cx="3461655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●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buFont typeface="Inter"/>
              <a:buNone/>
            </a:pPr>
            <a:r>
              <a:rPr lang="en-US" sz="2200" b="1" dirty="0">
                <a:solidFill>
                  <a:srgbClr val="2521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 Embedded Devices</a:t>
            </a:r>
          </a:p>
        </p:txBody>
      </p:sp>
      <p:sp>
        <p:nvSpPr>
          <p:cNvPr id="11" name="Google Shape;1056;p34">
            <a:extLst>
              <a:ext uri="{FF2B5EF4-FFF2-40B4-BE49-F238E27FC236}">
                <a16:creationId xmlns:a16="http://schemas.microsoft.com/office/drawing/2014/main" id="{AEFA8CB8-5B28-5BF3-F353-8B5485D4B94E}"/>
              </a:ext>
            </a:extLst>
          </p:cNvPr>
          <p:cNvSpPr txBox="1">
            <a:spLocks/>
          </p:cNvSpPr>
          <p:nvPr/>
        </p:nvSpPr>
        <p:spPr>
          <a:xfrm>
            <a:off x="2584446" y="3401226"/>
            <a:ext cx="3461655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●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buFont typeface="Inter"/>
              <a:buNone/>
            </a:pPr>
            <a:r>
              <a:rPr lang="en-US" sz="2200" b="1" dirty="0">
                <a:solidFill>
                  <a:srgbClr val="2521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Our Database</a:t>
            </a:r>
          </a:p>
        </p:txBody>
      </p:sp>
      <p:sp>
        <p:nvSpPr>
          <p:cNvPr id="12" name="Google Shape;1051;p34">
            <a:extLst>
              <a:ext uri="{FF2B5EF4-FFF2-40B4-BE49-F238E27FC236}">
                <a16:creationId xmlns:a16="http://schemas.microsoft.com/office/drawing/2014/main" id="{CF68E58E-1227-1FC8-1F1D-853EBFCA0C69}"/>
              </a:ext>
            </a:extLst>
          </p:cNvPr>
          <p:cNvSpPr txBox="1">
            <a:spLocks/>
          </p:cNvSpPr>
          <p:nvPr/>
        </p:nvSpPr>
        <p:spPr>
          <a:xfrm>
            <a:off x="2584446" y="3998620"/>
            <a:ext cx="2967000" cy="102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rtl="0">
              <a:buClrTx/>
              <a:buFontTx/>
            </a:pPr>
            <a:r>
              <a:rPr lang="en-US" sz="1200" dirty="0">
                <a:solidFill>
                  <a:srgbClr val="252150"/>
                </a:solidFill>
                <a:latin typeface="Inter"/>
              </a:rPr>
              <a:t>A database to store all the necessary data for the required services.</a:t>
            </a:r>
          </a:p>
        </p:txBody>
      </p:sp>
      <p:grpSp>
        <p:nvGrpSpPr>
          <p:cNvPr id="6" name="Google Shape;10905;p65">
            <a:extLst>
              <a:ext uri="{FF2B5EF4-FFF2-40B4-BE49-F238E27FC236}">
                <a16:creationId xmlns:a16="http://schemas.microsoft.com/office/drawing/2014/main" id="{2D3D7915-434D-7F03-DDB0-C5E329ED996B}"/>
              </a:ext>
            </a:extLst>
          </p:cNvPr>
          <p:cNvGrpSpPr/>
          <p:nvPr/>
        </p:nvGrpSpPr>
        <p:grpSpPr>
          <a:xfrm>
            <a:off x="7057372" y="3085042"/>
            <a:ext cx="2807702" cy="2299450"/>
            <a:chOff x="-2571737" y="2403625"/>
            <a:chExt cx="292225" cy="291425"/>
          </a:xfrm>
          <a:solidFill>
            <a:schemeClr val="bg1"/>
          </a:solidFill>
        </p:grpSpPr>
        <p:sp>
          <p:nvSpPr>
            <p:cNvPr id="18" name="Google Shape;10906;p65">
              <a:extLst>
                <a:ext uri="{FF2B5EF4-FFF2-40B4-BE49-F238E27FC236}">
                  <a16:creationId xmlns:a16="http://schemas.microsoft.com/office/drawing/2014/main" id="{1A572447-0088-4986-E7FE-39F603D1FBA5}"/>
                </a:ext>
              </a:extLst>
            </p:cNvPr>
            <p:cNvSpPr/>
            <p:nvPr/>
          </p:nvSpPr>
          <p:spPr>
            <a:xfrm>
              <a:off x="-2571737" y="2403625"/>
              <a:ext cx="292225" cy="291425"/>
            </a:xfrm>
            <a:custGeom>
              <a:avLst/>
              <a:gdLst/>
              <a:ahLst/>
              <a:cxnLst/>
              <a:rect l="l" t="t" r="r" b="b"/>
              <a:pathLst>
                <a:path w="11689" h="11657" extrusionOk="0">
                  <a:moveTo>
                    <a:pt x="9547" y="725"/>
                  </a:moveTo>
                  <a:cubicBezTo>
                    <a:pt x="9704" y="725"/>
                    <a:pt x="9830" y="788"/>
                    <a:pt x="9893" y="914"/>
                  </a:cubicBezTo>
                  <a:lnTo>
                    <a:pt x="10681" y="2772"/>
                  </a:lnTo>
                  <a:lnTo>
                    <a:pt x="1135" y="2772"/>
                  </a:lnTo>
                  <a:lnTo>
                    <a:pt x="1891" y="914"/>
                  </a:lnTo>
                  <a:cubicBezTo>
                    <a:pt x="1922" y="788"/>
                    <a:pt x="2080" y="725"/>
                    <a:pt x="2206" y="725"/>
                  </a:cubicBezTo>
                  <a:close/>
                  <a:moveTo>
                    <a:pt x="10649" y="3403"/>
                  </a:moveTo>
                  <a:cubicBezTo>
                    <a:pt x="10870" y="3403"/>
                    <a:pt x="11027" y="3560"/>
                    <a:pt x="11027" y="3749"/>
                  </a:cubicBezTo>
                  <a:lnTo>
                    <a:pt x="11027" y="5167"/>
                  </a:lnTo>
                  <a:cubicBezTo>
                    <a:pt x="11027" y="5356"/>
                    <a:pt x="10870" y="5513"/>
                    <a:pt x="10649" y="5513"/>
                  </a:cubicBezTo>
                  <a:lnTo>
                    <a:pt x="1040" y="5513"/>
                  </a:lnTo>
                  <a:cubicBezTo>
                    <a:pt x="851" y="5513"/>
                    <a:pt x="694" y="5356"/>
                    <a:pt x="694" y="5167"/>
                  </a:cubicBezTo>
                  <a:lnTo>
                    <a:pt x="694" y="3749"/>
                  </a:lnTo>
                  <a:cubicBezTo>
                    <a:pt x="694" y="3560"/>
                    <a:pt x="851" y="3403"/>
                    <a:pt x="1040" y="3403"/>
                  </a:cubicBezTo>
                  <a:close/>
                  <a:moveTo>
                    <a:pt x="10681" y="6206"/>
                  </a:moveTo>
                  <a:cubicBezTo>
                    <a:pt x="10870" y="6238"/>
                    <a:pt x="11027" y="6364"/>
                    <a:pt x="11027" y="6553"/>
                  </a:cubicBezTo>
                  <a:lnTo>
                    <a:pt x="11027" y="7939"/>
                  </a:lnTo>
                  <a:cubicBezTo>
                    <a:pt x="11027" y="8128"/>
                    <a:pt x="10870" y="8286"/>
                    <a:pt x="10681" y="8286"/>
                  </a:cubicBezTo>
                  <a:lnTo>
                    <a:pt x="1072" y="8286"/>
                  </a:lnTo>
                  <a:cubicBezTo>
                    <a:pt x="851" y="8286"/>
                    <a:pt x="694" y="8128"/>
                    <a:pt x="694" y="7939"/>
                  </a:cubicBezTo>
                  <a:lnTo>
                    <a:pt x="694" y="6553"/>
                  </a:lnTo>
                  <a:cubicBezTo>
                    <a:pt x="694" y="6364"/>
                    <a:pt x="851" y="6206"/>
                    <a:pt x="1072" y="6206"/>
                  </a:cubicBezTo>
                  <a:close/>
                  <a:moveTo>
                    <a:pt x="10681" y="8947"/>
                  </a:moveTo>
                  <a:cubicBezTo>
                    <a:pt x="10870" y="8947"/>
                    <a:pt x="11027" y="9105"/>
                    <a:pt x="11027" y="9294"/>
                  </a:cubicBezTo>
                  <a:lnTo>
                    <a:pt x="11027" y="10680"/>
                  </a:lnTo>
                  <a:cubicBezTo>
                    <a:pt x="11027" y="10869"/>
                    <a:pt x="10870" y="11027"/>
                    <a:pt x="10681" y="11027"/>
                  </a:cubicBezTo>
                  <a:lnTo>
                    <a:pt x="1072" y="11027"/>
                  </a:lnTo>
                  <a:cubicBezTo>
                    <a:pt x="851" y="11027"/>
                    <a:pt x="694" y="10869"/>
                    <a:pt x="694" y="10680"/>
                  </a:cubicBezTo>
                  <a:lnTo>
                    <a:pt x="694" y="9294"/>
                  </a:lnTo>
                  <a:cubicBezTo>
                    <a:pt x="694" y="9105"/>
                    <a:pt x="851" y="8947"/>
                    <a:pt x="1072" y="8947"/>
                  </a:cubicBezTo>
                  <a:close/>
                  <a:moveTo>
                    <a:pt x="2174" y="0"/>
                  </a:moveTo>
                  <a:cubicBezTo>
                    <a:pt x="1733" y="0"/>
                    <a:pt x="1387" y="252"/>
                    <a:pt x="1229" y="630"/>
                  </a:cubicBezTo>
                  <a:lnTo>
                    <a:pt x="64" y="3403"/>
                  </a:lnTo>
                  <a:cubicBezTo>
                    <a:pt x="32" y="3529"/>
                    <a:pt x="0" y="3686"/>
                    <a:pt x="0" y="3781"/>
                  </a:cubicBezTo>
                  <a:lnTo>
                    <a:pt x="0" y="5198"/>
                  </a:lnTo>
                  <a:cubicBezTo>
                    <a:pt x="0" y="5482"/>
                    <a:pt x="127" y="5734"/>
                    <a:pt x="284" y="5860"/>
                  </a:cubicBezTo>
                  <a:cubicBezTo>
                    <a:pt x="127" y="6080"/>
                    <a:pt x="0" y="6301"/>
                    <a:pt x="0" y="6553"/>
                  </a:cubicBezTo>
                  <a:lnTo>
                    <a:pt x="0" y="7908"/>
                  </a:lnTo>
                  <a:cubicBezTo>
                    <a:pt x="0" y="8191"/>
                    <a:pt x="127" y="8443"/>
                    <a:pt x="284" y="8601"/>
                  </a:cubicBezTo>
                  <a:cubicBezTo>
                    <a:pt x="127" y="8790"/>
                    <a:pt x="0" y="9010"/>
                    <a:pt x="0" y="9262"/>
                  </a:cubicBezTo>
                  <a:lnTo>
                    <a:pt x="0" y="10649"/>
                  </a:lnTo>
                  <a:cubicBezTo>
                    <a:pt x="0" y="11184"/>
                    <a:pt x="473" y="11657"/>
                    <a:pt x="1009" y="11657"/>
                  </a:cubicBezTo>
                  <a:lnTo>
                    <a:pt x="10618" y="11657"/>
                  </a:lnTo>
                  <a:cubicBezTo>
                    <a:pt x="11185" y="11657"/>
                    <a:pt x="11657" y="11184"/>
                    <a:pt x="11657" y="10649"/>
                  </a:cubicBezTo>
                  <a:lnTo>
                    <a:pt x="11657" y="9262"/>
                  </a:lnTo>
                  <a:cubicBezTo>
                    <a:pt x="11657" y="8979"/>
                    <a:pt x="11531" y="8758"/>
                    <a:pt x="11374" y="8601"/>
                  </a:cubicBezTo>
                  <a:cubicBezTo>
                    <a:pt x="11531" y="8380"/>
                    <a:pt x="11657" y="8160"/>
                    <a:pt x="11657" y="7908"/>
                  </a:cubicBezTo>
                  <a:lnTo>
                    <a:pt x="11657" y="6553"/>
                  </a:lnTo>
                  <a:cubicBezTo>
                    <a:pt x="11657" y="6269"/>
                    <a:pt x="11531" y="6017"/>
                    <a:pt x="11374" y="5860"/>
                  </a:cubicBezTo>
                  <a:cubicBezTo>
                    <a:pt x="11531" y="5671"/>
                    <a:pt x="11657" y="5450"/>
                    <a:pt x="11657" y="5198"/>
                  </a:cubicBezTo>
                  <a:lnTo>
                    <a:pt x="11657" y="3781"/>
                  </a:lnTo>
                  <a:lnTo>
                    <a:pt x="11689" y="3781"/>
                  </a:lnTo>
                  <a:cubicBezTo>
                    <a:pt x="11689" y="3686"/>
                    <a:pt x="11657" y="3529"/>
                    <a:pt x="11594" y="3403"/>
                  </a:cubicBezTo>
                  <a:lnTo>
                    <a:pt x="10460" y="630"/>
                  </a:lnTo>
                  <a:cubicBezTo>
                    <a:pt x="10303" y="252"/>
                    <a:pt x="9925" y="0"/>
                    <a:pt x="9515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907;p65">
              <a:extLst>
                <a:ext uri="{FF2B5EF4-FFF2-40B4-BE49-F238E27FC236}">
                  <a16:creationId xmlns:a16="http://schemas.microsoft.com/office/drawing/2014/main" id="{94C3EB3C-D897-C676-A8E1-552314B70A5C}"/>
                </a:ext>
              </a:extLst>
            </p:cNvPr>
            <p:cNvSpPr/>
            <p:nvPr/>
          </p:nvSpPr>
          <p:spPr>
            <a:xfrm>
              <a:off x="-2485967" y="2649150"/>
              <a:ext cx="173300" cy="18150"/>
            </a:xfrm>
            <a:custGeom>
              <a:avLst/>
              <a:gdLst/>
              <a:ahLst/>
              <a:cxnLst/>
              <a:rect l="l" t="t" r="r" b="b"/>
              <a:pathLst>
                <a:path w="6932" h="726" extrusionOk="0">
                  <a:moveTo>
                    <a:pt x="378" y="1"/>
                  </a:moveTo>
                  <a:cubicBezTo>
                    <a:pt x="158" y="1"/>
                    <a:pt x="0" y="159"/>
                    <a:pt x="0" y="379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6585" y="726"/>
                  </a:lnTo>
                  <a:cubicBezTo>
                    <a:pt x="6774" y="726"/>
                    <a:pt x="6931" y="568"/>
                    <a:pt x="6931" y="379"/>
                  </a:cubicBezTo>
                  <a:cubicBezTo>
                    <a:pt x="6931" y="159"/>
                    <a:pt x="6774" y="1"/>
                    <a:pt x="6585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908;p65">
              <a:extLst>
                <a:ext uri="{FF2B5EF4-FFF2-40B4-BE49-F238E27FC236}">
                  <a16:creationId xmlns:a16="http://schemas.microsoft.com/office/drawing/2014/main" id="{385C9659-F802-6A80-C0ED-0CBEC471DBF1}"/>
                </a:ext>
              </a:extLst>
            </p:cNvPr>
            <p:cNvSpPr/>
            <p:nvPr/>
          </p:nvSpPr>
          <p:spPr>
            <a:xfrm>
              <a:off x="-2485967" y="2511325"/>
              <a:ext cx="173300" cy="18150"/>
            </a:xfrm>
            <a:custGeom>
              <a:avLst/>
              <a:gdLst/>
              <a:ahLst/>
              <a:cxnLst/>
              <a:rect l="l" t="t" r="r" b="b"/>
              <a:pathLst>
                <a:path w="6932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6585" y="725"/>
                  </a:lnTo>
                  <a:cubicBezTo>
                    <a:pt x="6774" y="725"/>
                    <a:pt x="6931" y="568"/>
                    <a:pt x="6931" y="379"/>
                  </a:cubicBezTo>
                  <a:cubicBezTo>
                    <a:pt x="6931" y="158"/>
                    <a:pt x="6774" y="1"/>
                    <a:pt x="6585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909;p65">
              <a:extLst>
                <a:ext uri="{FF2B5EF4-FFF2-40B4-BE49-F238E27FC236}">
                  <a16:creationId xmlns:a16="http://schemas.microsoft.com/office/drawing/2014/main" id="{83B5AE9C-3832-A2D7-6003-F6221D15E16A}"/>
                </a:ext>
              </a:extLst>
            </p:cNvPr>
            <p:cNvSpPr/>
            <p:nvPr/>
          </p:nvSpPr>
          <p:spPr>
            <a:xfrm>
              <a:off x="-2540185" y="2511325"/>
              <a:ext cx="18125" cy="18925"/>
            </a:xfrm>
            <a:custGeom>
              <a:avLst/>
              <a:gdLst/>
              <a:ahLst/>
              <a:cxnLst/>
              <a:rect l="l" t="t" r="r" b="b"/>
              <a:pathLst>
                <a:path w="725" h="757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57"/>
                    <a:pt x="378" y="757"/>
                  </a:cubicBezTo>
                  <a:cubicBezTo>
                    <a:pt x="567" y="757"/>
                    <a:pt x="725" y="568"/>
                    <a:pt x="725" y="379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910;p65">
              <a:extLst>
                <a:ext uri="{FF2B5EF4-FFF2-40B4-BE49-F238E27FC236}">
                  <a16:creationId xmlns:a16="http://schemas.microsoft.com/office/drawing/2014/main" id="{E8D64E6C-195C-9756-4B2B-B471C7E6C268}"/>
                </a:ext>
              </a:extLst>
            </p:cNvPr>
            <p:cNvSpPr/>
            <p:nvPr/>
          </p:nvSpPr>
          <p:spPr>
            <a:xfrm>
              <a:off x="-2485579" y="2580625"/>
              <a:ext cx="172525" cy="17350"/>
            </a:xfrm>
            <a:custGeom>
              <a:avLst/>
              <a:gdLst/>
              <a:ahLst/>
              <a:cxnLst/>
              <a:rect l="l" t="t" r="r" b="b"/>
              <a:pathLst>
                <a:path w="6901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32" y="536"/>
                    <a:pt x="158" y="693"/>
                    <a:pt x="347" y="693"/>
                  </a:cubicBezTo>
                  <a:lnTo>
                    <a:pt x="6554" y="693"/>
                  </a:lnTo>
                  <a:cubicBezTo>
                    <a:pt x="6774" y="693"/>
                    <a:pt x="6900" y="536"/>
                    <a:pt x="6900" y="347"/>
                  </a:cubicBezTo>
                  <a:cubicBezTo>
                    <a:pt x="6900" y="158"/>
                    <a:pt x="6774" y="0"/>
                    <a:pt x="6554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911;p65">
              <a:extLst>
                <a:ext uri="{FF2B5EF4-FFF2-40B4-BE49-F238E27FC236}">
                  <a16:creationId xmlns:a16="http://schemas.microsoft.com/office/drawing/2014/main" id="{AE415A2D-CDFE-7DB4-ABD3-6B80DFF1F1E5}"/>
                </a:ext>
              </a:extLst>
            </p:cNvPr>
            <p:cNvSpPr/>
            <p:nvPr/>
          </p:nvSpPr>
          <p:spPr>
            <a:xfrm>
              <a:off x="-2540185" y="25806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912;p65">
              <a:extLst>
                <a:ext uri="{FF2B5EF4-FFF2-40B4-BE49-F238E27FC236}">
                  <a16:creationId xmlns:a16="http://schemas.microsoft.com/office/drawing/2014/main" id="{32CCD26B-6368-F225-BF1E-E2A160AFCC44}"/>
                </a:ext>
              </a:extLst>
            </p:cNvPr>
            <p:cNvSpPr/>
            <p:nvPr/>
          </p:nvSpPr>
          <p:spPr>
            <a:xfrm>
              <a:off x="-2540185" y="2649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9"/>
                    <a:pt x="0" y="379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67" y="726"/>
                    <a:pt x="725" y="568"/>
                    <a:pt x="725" y="379"/>
                  </a:cubicBezTo>
                  <a:cubicBezTo>
                    <a:pt x="725" y="159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0174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Backend API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5" name="TextBox 1001">
            <a:extLst>
              <a:ext uri="{FF2B5EF4-FFF2-40B4-BE49-F238E27FC236}">
                <a16:creationId xmlns:a16="http://schemas.microsoft.com/office/drawing/2014/main" id="{AC0983EE-5FC7-08AA-7E64-DDF6FC645000}"/>
              </a:ext>
            </a:extLst>
          </p:cNvPr>
          <p:cNvSpPr txBox="1"/>
          <p:nvPr/>
        </p:nvSpPr>
        <p:spPr>
          <a:xfrm>
            <a:off x="708025" y="1336500"/>
            <a:ext cx="66496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521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Servers API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8705AB-E5BF-6E0E-64AF-5D5C48C6372D}"/>
              </a:ext>
            </a:extLst>
          </p:cNvPr>
          <p:cNvSpPr txBox="1"/>
          <p:nvPr/>
        </p:nvSpPr>
        <p:spPr>
          <a:xfrm>
            <a:off x="4250699" y="2211168"/>
            <a:ext cx="1026276" cy="307777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FFC000"/>
                </a:solidFill>
                <a:effectLst/>
                <a:latin typeface="Inter"/>
              </a:rPr>
              <a:t>POST</a:t>
            </a:r>
            <a:r>
              <a:rPr lang="en-US" b="0" dirty="0">
                <a:solidFill>
                  <a:srgbClr val="252150"/>
                </a:solidFill>
                <a:effectLst/>
                <a:latin typeface="Inter"/>
              </a:rPr>
              <a:t> /scan </a:t>
            </a:r>
          </a:p>
        </p:txBody>
      </p:sp>
      <p:sp>
        <p:nvSpPr>
          <p:cNvPr id="21" name="Google Shape;1056;p34">
            <a:extLst>
              <a:ext uri="{FF2B5EF4-FFF2-40B4-BE49-F238E27FC236}">
                <a16:creationId xmlns:a16="http://schemas.microsoft.com/office/drawing/2014/main" id="{701BA0C9-E27C-AEDF-0E57-FCE91423FE29}"/>
              </a:ext>
            </a:extLst>
          </p:cNvPr>
          <p:cNvSpPr txBox="1">
            <a:spLocks/>
          </p:cNvSpPr>
          <p:nvPr/>
        </p:nvSpPr>
        <p:spPr>
          <a:xfrm>
            <a:off x="571184" y="1838991"/>
            <a:ext cx="3461655" cy="40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●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buFont typeface="Inter"/>
              <a:buNone/>
            </a:pPr>
            <a:r>
              <a:rPr lang="en-US" sz="2200" b="1" dirty="0">
                <a:solidFill>
                  <a:srgbClr val="2521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Frontend endpoints </a:t>
            </a:r>
          </a:p>
        </p:txBody>
      </p:sp>
      <p:sp>
        <p:nvSpPr>
          <p:cNvPr id="22" name="Google Shape;1056;p34">
            <a:extLst>
              <a:ext uri="{FF2B5EF4-FFF2-40B4-BE49-F238E27FC236}">
                <a16:creationId xmlns:a16="http://schemas.microsoft.com/office/drawing/2014/main" id="{A6D19825-D645-DD84-8AF7-70D09A00A4E6}"/>
              </a:ext>
            </a:extLst>
          </p:cNvPr>
          <p:cNvSpPr txBox="1">
            <a:spLocks/>
          </p:cNvSpPr>
          <p:nvPr/>
        </p:nvSpPr>
        <p:spPr>
          <a:xfrm>
            <a:off x="4044814" y="1581192"/>
            <a:ext cx="3461655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●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buFont typeface="Inter"/>
              <a:buNone/>
            </a:pPr>
            <a:r>
              <a:rPr lang="en-US" sz="2200" b="1" dirty="0">
                <a:solidFill>
                  <a:srgbClr val="2521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Embedded endpoints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3C29A1-4AB2-C0C8-355D-0D2A1B99AC7D}"/>
              </a:ext>
            </a:extLst>
          </p:cNvPr>
          <p:cNvSpPr txBox="1"/>
          <p:nvPr/>
        </p:nvSpPr>
        <p:spPr>
          <a:xfrm>
            <a:off x="824425" y="2646858"/>
            <a:ext cx="1616493" cy="307777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FFC000"/>
                </a:solidFill>
                <a:effectLst/>
                <a:latin typeface="Inter"/>
              </a:rPr>
              <a:t>POST</a:t>
            </a:r>
            <a:r>
              <a:rPr lang="en-US" b="0" dirty="0">
                <a:solidFill>
                  <a:srgbClr val="252150"/>
                </a:solidFill>
                <a:effectLst/>
                <a:latin typeface="Inter"/>
              </a:rPr>
              <a:t> /</a:t>
            </a:r>
            <a:r>
              <a:rPr lang="en-US" b="0" dirty="0" err="1">
                <a:solidFill>
                  <a:srgbClr val="252150"/>
                </a:solidFill>
                <a:effectLst/>
                <a:latin typeface="Inter"/>
              </a:rPr>
              <a:t>user_login</a:t>
            </a:r>
            <a:r>
              <a:rPr lang="en-US" b="0" dirty="0">
                <a:solidFill>
                  <a:srgbClr val="252150"/>
                </a:solidFill>
                <a:effectLst/>
                <a:latin typeface="Inter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2B3971-FEE6-27E1-7B7B-E4E2A5EDAF74}"/>
              </a:ext>
            </a:extLst>
          </p:cNvPr>
          <p:cNvSpPr txBox="1"/>
          <p:nvPr/>
        </p:nvSpPr>
        <p:spPr>
          <a:xfrm>
            <a:off x="828450" y="3089692"/>
            <a:ext cx="2046830" cy="307777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B050"/>
                </a:solidFill>
                <a:effectLst/>
                <a:latin typeface="Inter"/>
              </a:rPr>
              <a:t>GET</a:t>
            </a:r>
            <a:r>
              <a:rPr lang="en-US" b="0" dirty="0">
                <a:solidFill>
                  <a:srgbClr val="252150"/>
                </a:solidFill>
                <a:effectLst/>
                <a:latin typeface="Inter"/>
              </a:rPr>
              <a:t> /</a:t>
            </a:r>
            <a:r>
              <a:rPr lang="en-US" b="0" dirty="0" err="1">
                <a:solidFill>
                  <a:srgbClr val="252150"/>
                </a:solidFill>
                <a:effectLst/>
                <a:latin typeface="Inter"/>
              </a:rPr>
              <a:t>linked_refrigerators</a:t>
            </a:r>
            <a:r>
              <a:rPr lang="en-US" b="0" dirty="0">
                <a:solidFill>
                  <a:srgbClr val="252150"/>
                </a:solidFill>
                <a:effectLst/>
                <a:latin typeface="Inter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483F23-2C81-9233-C13D-4B235492BC23}"/>
              </a:ext>
            </a:extLst>
          </p:cNvPr>
          <p:cNvSpPr txBox="1"/>
          <p:nvPr/>
        </p:nvSpPr>
        <p:spPr>
          <a:xfrm>
            <a:off x="828450" y="3543330"/>
            <a:ext cx="2107790" cy="307777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B050"/>
                </a:solidFill>
                <a:effectLst/>
                <a:latin typeface="Inter"/>
              </a:rPr>
              <a:t>GET</a:t>
            </a:r>
            <a:r>
              <a:rPr lang="en-US" b="0" dirty="0">
                <a:solidFill>
                  <a:srgbClr val="252150"/>
                </a:solidFill>
                <a:effectLst/>
                <a:latin typeface="Inter"/>
              </a:rPr>
              <a:t> /</a:t>
            </a:r>
            <a:r>
              <a:rPr lang="en-US" b="0" dirty="0" err="1">
                <a:solidFill>
                  <a:srgbClr val="252150"/>
                </a:solidFill>
                <a:effectLst/>
                <a:latin typeface="Inter"/>
              </a:rPr>
              <a:t>refrigerator_content</a:t>
            </a:r>
            <a:r>
              <a:rPr lang="en-US" b="0" dirty="0">
                <a:solidFill>
                  <a:srgbClr val="252150"/>
                </a:solidFill>
                <a:effectLst/>
                <a:latin typeface="Inter"/>
              </a:rPr>
              <a:t> </a:t>
            </a:r>
          </a:p>
        </p:txBody>
      </p:sp>
      <p:sp>
        <p:nvSpPr>
          <p:cNvPr id="992" name="TextBox 991">
            <a:extLst>
              <a:ext uri="{FF2B5EF4-FFF2-40B4-BE49-F238E27FC236}">
                <a16:creationId xmlns:a16="http://schemas.microsoft.com/office/drawing/2014/main" id="{A578C05E-176E-02B8-F073-ECDF1861F1F3}"/>
              </a:ext>
            </a:extLst>
          </p:cNvPr>
          <p:cNvSpPr txBox="1"/>
          <p:nvPr/>
        </p:nvSpPr>
        <p:spPr>
          <a:xfrm>
            <a:off x="824426" y="4013479"/>
            <a:ext cx="2696014" cy="307777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B050"/>
                </a:solidFill>
                <a:effectLst/>
                <a:latin typeface="Inter"/>
              </a:rPr>
              <a:t>GET</a:t>
            </a:r>
            <a:r>
              <a:rPr lang="en-US" b="0" dirty="0">
                <a:solidFill>
                  <a:srgbClr val="252150"/>
                </a:solidFill>
                <a:effectLst/>
                <a:latin typeface="Inter"/>
              </a:rPr>
              <a:t> /</a:t>
            </a:r>
            <a:r>
              <a:rPr lang="en-US" b="0" dirty="0" err="1">
                <a:solidFill>
                  <a:srgbClr val="252150"/>
                </a:solidFill>
                <a:effectLst/>
                <a:latin typeface="Inter"/>
              </a:rPr>
              <a:t>number_linked_refrigerators</a:t>
            </a:r>
            <a:r>
              <a:rPr lang="en-US" b="0" dirty="0">
                <a:solidFill>
                  <a:srgbClr val="252150"/>
                </a:solidFill>
                <a:effectLst/>
                <a:latin typeface="Inter"/>
              </a:rPr>
              <a:t> </a:t>
            </a:r>
          </a:p>
        </p:txBody>
      </p:sp>
      <p:sp>
        <p:nvSpPr>
          <p:cNvPr id="994" name="TextBox 993">
            <a:extLst>
              <a:ext uri="{FF2B5EF4-FFF2-40B4-BE49-F238E27FC236}">
                <a16:creationId xmlns:a16="http://schemas.microsoft.com/office/drawing/2014/main" id="{D2C49C56-7C90-EF14-7AB1-52AE3A11B262}"/>
              </a:ext>
            </a:extLst>
          </p:cNvPr>
          <p:cNvSpPr txBox="1"/>
          <p:nvPr/>
        </p:nvSpPr>
        <p:spPr>
          <a:xfrm>
            <a:off x="824426" y="4534001"/>
            <a:ext cx="2696014" cy="307777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FFC000"/>
                </a:solidFill>
                <a:effectLst/>
                <a:latin typeface="Inter"/>
              </a:rPr>
              <a:t>POST</a:t>
            </a:r>
            <a:r>
              <a:rPr lang="en-US" b="0" dirty="0">
                <a:solidFill>
                  <a:srgbClr val="252150"/>
                </a:solidFill>
                <a:effectLst/>
                <a:latin typeface="Inter"/>
              </a:rPr>
              <a:t> /</a:t>
            </a:r>
            <a:r>
              <a:rPr lang="en-US" b="0" dirty="0" err="1">
                <a:solidFill>
                  <a:srgbClr val="252150"/>
                </a:solidFill>
                <a:effectLst/>
                <a:latin typeface="Inter"/>
              </a:rPr>
              <a:t>update_refrigerator_name</a:t>
            </a:r>
            <a:endParaRPr lang="en-US" b="0" dirty="0">
              <a:solidFill>
                <a:srgbClr val="252150"/>
              </a:solidFill>
              <a:effectLst/>
              <a:latin typeface="Inter"/>
            </a:endParaRPr>
          </a:p>
        </p:txBody>
      </p:sp>
      <p:sp>
        <p:nvSpPr>
          <p:cNvPr id="996" name="TextBox 995">
            <a:extLst>
              <a:ext uri="{FF2B5EF4-FFF2-40B4-BE49-F238E27FC236}">
                <a16:creationId xmlns:a16="http://schemas.microsoft.com/office/drawing/2014/main" id="{053C5A05-A654-639F-19E3-8210BC4FDC98}"/>
              </a:ext>
            </a:extLst>
          </p:cNvPr>
          <p:cNvSpPr txBox="1"/>
          <p:nvPr/>
        </p:nvSpPr>
        <p:spPr>
          <a:xfrm>
            <a:off x="828450" y="2211168"/>
            <a:ext cx="1239110" cy="307777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FFC000"/>
                </a:solidFill>
                <a:effectLst/>
                <a:latin typeface="Inter"/>
              </a:rPr>
              <a:t>POST</a:t>
            </a:r>
            <a:r>
              <a:rPr lang="en-US" b="0" dirty="0">
                <a:solidFill>
                  <a:srgbClr val="252150"/>
                </a:solidFill>
                <a:effectLst/>
                <a:latin typeface="Inter"/>
              </a:rPr>
              <a:t> /register </a:t>
            </a:r>
          </a:p>
        </p:txBody>
      </p:sp>
      <p:sp>
        <p:nvSpPr>
          <p:cNvPr id="1000" name="TextBox 999">
            <a:extLst>
              <a:ext uri="{FF2B5EF4-FFF2-40B4-BE49-F238E27FC236}">
                <a16:creationId xmlns:a16="http://schemas.microsoft.com/office/drawing/2014/main" id="{54F64411-4FE9-7CA8-917A-0D976FAFECF9}"/>
              </a:ext>
            </a:extLst>
          </p:cNvPr>
          <p:cNvSpPr txBox="1"/>
          <p:nvPr/>
        </p:nvSpPr>
        <p:spPr>
          <a:xfrm>
            <a:off x="4250699" y="3090388"/>
            <a:ext cx="930902" cy="307777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FFC000"/>
                </a:solidFill>
                <a:effectLst/>
                <a:latin typeface="Inter"/>
              </a:rPr>
              <a:t>POST</a:t>
            </a:r>
            <a:r>
              <a:rPr lang="en-US" b="0" dirty="0">
                <a:solidFill>
                  <a:srgbClr val="252150"/>
                </a:solidFill>
                <a:effectLst/>
                <a:latin typeface="Inter"/>
              </a:rPr>
              <a:t> /link</a:t>
            </a:r>
            <a:endParaRPr lang="en-US" dirty="0">
              <a:solidFill>
                <a:srgbClr val="252150"/>
              </a:solidFill>
              <a:latin typeface="Inter"/>
            </a:endParaRPr>
          </a:p>
        </p:txBody>
      </p:sp>
      <p:sp>
        <p:nvSpPr>
          <p:cNvPr id="1001" name="TextBox 1000">
            <a:extLst>
              <a:ext uri="{FF2B5EF4-FFF2-40B4-BE49-F238E27FC236}">
                <a16:creationId xmlns:a16="http://schemas.microsoft.com/office/drawing/2014/main" id="{D6D05464-7BDB-C0CE-7B03-90524DCB7E40}"/>
              </a:ext>
            </a:extLst>
          </p:cNvPr>
          <p:cNvSpPr txBox="1"/>
          <p:nvPr/>
        </p:nvSpPr>
        <p:spPr>
          <a:xfrm>
            <a:off x="4250699" y="2646858"/>
            <a:ext cx="2395966" cy="307777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B050"/>
                </a:solidFill>
                <a:effectLst/>
                <a:latin typeface="Inter"/>
              </a:rPr>
              <a:t>GET</a:t>
            </a:r>
            <a:r>
              <a:rPr lang="en-US" b="0" dirty="0">
                <a:solidFill>
                  <a:srgbClr val="252150"/>
                </a:solidFill>
                <a:effectLst/>
                <a:latin typeface="Inter"/>
              </a:rPr>
              <a:t> /</a:t>
            </a:r>
            <a:r>
              <a:rPr lang="en-US" b="0" dirty="0" err="1">
                <a:solidFill>
                  <a:srgbClr val="252150"/>
                </a:solidFill>
                <a:effectLst/>
                <a:latin typeface="Inter"/>
              </a:rPr>
              <a:t>request_refrigerator_id</a:t>
            </a:r>
            <a:r>
              <a:rPr lang="en-US" b="0" dirty="0">
                <a:solidFill>
                  <a:srgbClr val="252150"/>
                </a:solidFill>
                <a:effectLst/>
                <a:latin typeface="Inter"/>
              </a:rPr>
              <a:t> </a:t>
            </a:r>
          </a:p>
        </p:txBody>
      </p:sp>
      <p:grpSp>
        <p:nvGrpSpPr>
          <p:cNvPr id="6" name="Google Shape;10905;p65">
            <a:extLst>
              <a:ext uri="{FF2B5EF4-FFF2-40B4-BE49-F238E27FC236}">
                <a16:creationId xmlns:a16="http://schemas.microsoft.com/office/drawing/2014/main" id="{5D1E7342-5322-4C28-4089-211445E4DB82}"/>
              </a:ext>
            </a:extLst>
          </p:cNvPr>
          <p:cNvGrpSpPr/>
          <p:nvPr/>
        </p:nvGrpSpPr>
        <p:grpSpPr>
          <a:xfrm>
            <a:off x="7057372" y="3085042"/>
            <a:ext cx="2807702" cy="2299450"/>
            <a:chOff x="-2571737" y="2403625"/>
            <a:chExt cx="292225" cy="291425"/>
          </a:xfrm>
          <a:solidFill>
            <a:schemeClr val="bg1"/>
          </a:solidFill>
        </p:grpSpPr>
        <p:sp>
          <p:nvSpPr>
            <p:cNvPr id="7" name="Google Shape;10906;p65">
              <a:extLst>
                <a:ext uri="{FF2B5EF4-FFF2-40B4-BE49-F238E27FC236}">
                  <a16:creationId xmlns:a16="http://schemas.microsoft.com/office/drawing/2014/main" id="{3DCFBF7A-D58D-6B0F-FBD0-54A7A86D6427}"/>
                </a:ext>
              </a:extLst>
            </p:cNvPr>
            <p:cNvSpPr/>
            <p:nvPr/>
          </p:nvSpPr>
          <p:spPr>
            <a:xfrm>
              <a:off x="-2571737" y="2403625"/>
              <a:ext cx="292225" cy="291425"/>
            </a:xfrm>
            <a:custGeom>
              <a:avLst/>
              <a:gdLst/>
              <a:ahLst/>
              <a:cxnLst/>
              <a:rect l="l" t="t" r="r" b="b"/>
              <a:pathLst>
                <a:path w="11689" h="11657" extrusionOk="0">
                  <a:moveTo>
                    <a:pt x="9547" y="725"/>
                  </a:moveTo>
                  <a:cubicBezTo>
                    <a:pt x="9704" y="725"/>
                    <a:pt x="9830" y="788"/>
                    <a:pt x="9893" y="914"/>
                  </a:cubicBezTo>
                  <a:lnTo>
                    <a:pt x="10681" y="2772"/>
                  </a:lnTo>
                  <a:lnTo>
                    <a:pt x="1135" y="2772"/>
                  </a:lnTo>
                  <a:lnTo>
                    <a:pt x="1891" y="914"/>
                  </a:lnTo>
                  <a:cubicBezTo>
                    <a:pt x="1922" y="788"/>
                    <a:pt x="2080" y="725"/>
                    <a:pt x="2206" y="725"/>
                  </a:cubicBezTo>
                  <a:close/>
                  <a:moveTo>
                    <a:pt x="10649" y="3403"/>
                  </a:moveTo>
                  <a:cubicBezTo>
                    <a:pt x="10870" y="3403"/>
                    <a:pt x="11027" y="3560"/>
                    <a:pt x="11027" y="3749"/>
                  </a:cubicBezTo>
                  <a:lnTo>
                    <a:pt x="11027" y="5167"/>
                  </a:lnTo>
                  <a:cubicBezTo>
                    <a:pt x="11027" y="5356"/>
                    <a:pt x="10870" y="5513"/>
                    <a:pt x="10649" y="5513"/>
                  </a:cubicBezTo>
                  <a:lnTo>
                    <a:pt x="1040" y="5513"/>
                  </a:lnTo>
                  <a:cubicBezTo>
                    <a:pt x="851" y="5513"/>
                    <a:pt x="694" y="5356"/>
                    <a:pt x="694" y="5167"/>
                  </a:cubicBezTo>
                  <a:lnTo>
                    <a:pt x="694" y="3749"/>
                  </a:lnTo>
                  <a:cubicBezTo>
                    <a:pt x="694" y="3560"/>
                    <a:pt x="851" y="3403"/>
                    <a:pt x="1040" y="3403"/>
                  </a:cubicBezTo>
                  <a:close/>
                  <a:moveTo>
                    <a:pt x="10681" y="6206"/>
                  </a:moveTo>
                  <a:cubicBezTo>
                    <a:pt x="10870" y="6238"/>
                    <a:pt x="11027" y="6364"/>
                    <a:pt x="11027" y="6553"/>
                  </a:cubicBezTo>
                  <a:lnTo>
                    <a:pt x="11027" y="7939"/>
                  </a:lnTo>
                  <a:cubicBezTo>
                    <a:pt x="11027" y="8128"/>
                    <a:pt x="10870" y="8286"/>
                    <a:pt x="10681" y="8286"/>
                  </a:cubicBezTo>
                  <a:lnTo>
                    <a:pt x="1072" y="8286"/>
                  </a:lnTo>
                  <a:cubicBezTo>
                    <a:pt x="851" y="8286"/>
                    <a:pt x="694" y="8128"/>
                    <a:pt x="694" y="7939"/>
                  </a:cubicBezTo>
                  <a:lnTo>
                    <a:pt x="694" y="6553"/>
                  </a:lnTo>
                  <a:cubicBezTo>
                    <a:pt x="694" y="6364"/>
                    <a:pt x="851" y="6206"/>
                    <a:pt x="1072" y="6206"/>
                  </a:cubicBezTo>
                  <a:close/>
                  <a:moveTo>
                    <a:pt x="10681" y="8947"/>
                  </a:moveTo>
                  <a:cubicBezTo>
                    <a:pt x="10870" y="8947"/>
                    <a:pt x="11027" y="9105"/>
                    <a:pt x="11027" y="9294"/>
                  </a:cubicBezTo>
                  <a:lnTo>
                    <a:pt x="11027" y="10680"/>
                  </a:lnTo>
                  <a:cubicBezTo>
                    <a:pt x="11027" y="10869"/>
                    <a:pt x="10870" y="11027"/>
                    <a:pt x="10681" y="11027"/>
                  </a:cubicBezTo>
                  <a:lnTo>
                    <a:pt x="1072" y="11027"/>
                  </a:lnTo>
                  <a:cubicBezTo>
                    <a:pt x="851" y="11027"/>
                    <a:pt x="694" y="10869"/>
                    <a:pt x="694" y="10680"/>
                  </a:cubicBezTo>
                  <a:lnTo>
                    <a:pt x="694" y="9294"/>
                  </a:lnTo>
                  <a:cubicBezTo>
                    <a:pt x="694" y="9105"/>
                    <a:pt x="851" y="8947"/>
                    <a:pt x="1072" y="8947"/>
                  </a:cubicBezTo>
                  <a:close/>
                  <a:moveTo>
                    <a:pt x="2174" y="0"/>
                  </a:moveTo>
                  <a:cubicBezTo>
                    <a:pt x="1733" y="0"/>
                    <a:pt x="1387" y="252"/>
                    <a:pt x="1229" y="630"/>
                  </a:cubicBezTo>
                  <a:lnTo>
                    <a:pt x="64" y="3403"/>
                  </a:lnTo>
                  <a:cubicBezTo>
                    <a:pt x="32" y="3529"/>
                    <a:pt x="0" y="3686"/>
                    <a:pt x="0" y="3781"/>
                  </a:cubicBezTo>
                  <a:lnTo>
                    <a:pt x="0" y="5198"/>
                  </a:lnTo>
                  <a:cubicBezTo>
                    <a:pt x="0" y="5482"/>
                    <a:pt x="127" y="5734"/>
                    <a:pt x="284" y="5860"/>
                  </a:cubicBezTo>
                  <a:cubicBezTo>
                    <a:pt x="127" y="6080"/>
                    <a:pt x="0" y="6301"/>
                    <a:pt x="0" y="6553"/>
                  </a:cubicBezTo>
                  <a:lnTo>
                    <a:pt x="0" y="7908"/>
                  </a:lnTo>
                  <a:cubicBezTo>
                    <a:pt x="0" y="8191"/>
                    <a:pt x="127" y="8443"/>
                    <a:pt x="284" y="8601"/>
                  </a:cubicBezTo>
                  <a:cubicBezTo>
                    <a:pt x="127" y="8790"/>
                    <a:pt x="0" y="9010"/>
                    <a:pt x="0" y="9262"/>
                  </a:cubicBezTo>
                  <a:lnTo>
                    <a:pt x="0" y="10649"/>
                  </a:lnTo>
                  <a:cubicBezTo>
                    <a:pt x="0" y="11184"/>
                    <a:pt x="473" y="11657"/>
                    <a:pt x="1009" y="11657"/>
                  </a:cubicBezTo>
                  <a:lnTo>
                    <a:pt x="10618" y="11657"/>
                  </a:lnTo>
                  <a:cubicBezTo>
                    <a:pt x="11185" y="11657"/>
                    <a:pt x="11657" y="11184"/>
                    <a:pt x="11657" y="10649"/>
                  </a:cubicBezTo>
                  <a:lnTo>
                    <a:pt x="11657" y="9262"/>
                  </a:lnTo>
                  <a:cubicBezTo>
                    <a:pt x="11657" y="8979"/>
                    <a:pt x="11531" y="8758"/>
                    <a:pt x="11374" y="8601"/>
                  </a:cubicBezTo>
                  <a:cubicBezTo>
                    <a:pt x="11531" y="8380"/>
                    <a:pt x="11657" y="8160"/>
                    <a:pt x="11657" y="7908"/>
                  </a:cubicBezTo>
                  <a:lnTo>
                    <a:pt x="11657" y="6553"/>
                  </a:lnTo>
                  <a:cubicBezTo>
                    <a:pt x="11657" y="6269"/>
                    <a:pt x="11531" y="6017"/>
                    <a:pt x="11374" y="5860"/>
                  </a:cubicBezTo>
                  <a:cubicBezTo>
                    <a:pt x="11531" y="5671"/>
                    <a:pt x="11657" y="5450"/>
                    <a:pt x="11657" y="5198"/>
                  </a:cubicBezTo>
                  <a:lnTo>
                    <a:pt x="11657" y="3781"/>
                  </a:lnTo>
                  <a:lnTo>
                    <a:pt x="11689" y="3781"/>
                  </a:lnTo>
                  <a:cubicBezTo>
                    <a:pt x="11689" y="3686"/>
                    <a:pt x="11657" y="3529"/>
                    <a:pt x="11594" y="3403"/>
                  </a:cubicBezTo>
                  <a:lnTo>
                    <a:pt x="10460" y="630"/>
                  </a:lnTo>
                  <a:cubicBezTo>
                    <a:pt x="10303" y="252"/>
                    <a:pt x="9925" y="0"/>
                    <a:pt x="9515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907;p65">
              <a:extLst>
                <a:ext uri="{FF2B5EF4-FFF2-40B4-BE49-F238E27FC236}">
                  <a16:creationId xmlns:a16="http://schemas.microsoft.com/office/drawing/2014/main" id="{646A8517-981A-87EF-EF8F-6EC91C266DDE}"/>
                </a:ext>
              </a:extLst>
            </p:cNvPr>
            <p:cNvSpPr/>
            <p:nvPr/>
          </p:nvSpPr>
          <p:spPr>
            <a:xfrm>
              <a:off x="-2485967" y="2649150"/>
              <a:ext cx="173300" cy="18150"/>
            </a:xfrm>
            <a:custGeom>
              <a:avLst/>
              <a:gdLst/>
              <a:ahLst/>
              <a:cxnLst/>
              <a:rect l="l" t="t" r="r" b="b"/>
              <a:pathLst>
                <a:path w="6932" h="726" extrusionOk="0">
                  <a:moveTo>
                    <a:pt x="378" y="1"/>
                  </a:moveTo>
                  <a:cubicBezTo>
                    <a:pt x="158" y="1"/>
                    <a:pt x="0" y="159"/>
                    <a:pt x="0" y="379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6585" y="726"/>
                  </a:lnTo>
                  <a:cubicBezTo>
                    <a:pt x="6774" y="726"/>
                    <a:pt x="6931" y="568"/>
                    <a:pt x="6931" y="379"/>
                  </a:cubicBezTo>
                  <a:cubicBezTo>
                    <a:pt x="6931" y="159"/>
                    <a:pt x="6774" y="1"/>
                    <a:pt x="6585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908;p65">
              <a:extLst>
                <a:ext uri="{FF2B5EF4-FFF2-40B4-BE49-F238E27FC236}">
                  <a16:creationId xmlns:a16="http://schemas.microsoft.com/office/drawing/2014/main" id="{F1D83B6A-10AB-CB67-FF42-8D9F711EFC33}"/>
                </a:ext>
              </a:extLst>
            </p:cNvPr>
            <p:cNvSpPr/>
            <p:nvPr/>
          </p:nvSpPr>
          <p:spPr>
            <a:xfrm>
              <a:off x="-2485967" y="2511325"/>
              <a:ext cx="173300" cy="18150"/>
            </a:xfrm>
            <a:custGeom>
              <a:avLst/>
              <a:gdLst/>
              <a:ahLst/>
              <a:cxnLst/>
              <a:rect l="l" t="t" r="r" b="b"/>
              <a:pathLst>
                <a:path w="6932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6585" y="725"/>
                  </a:lnTo>
                  <a:cubicBezTo>
                    <a:pt x="6774" y="725"/>
                    <a:pt x="6931" y="568"/>
                    <a:pt x="6931" y="379"/>
                  </a:cubicBezTo>
                  <a:cubicBezTo>
                    <a:pt x="6931" y="158"/>
                    <a:pt x="6774" y="1"/>
                    <a:pt x="6585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909;p65">
              <a:extLst>
                <a:ext uri="{FF2B5EF4-FFF2-40B4-BE49-F238E27FC236}">
                  <a16:creationId xmlns:a16="http://schemas.microsoft.com/office/drawing/2014/main" id="{9EDE310E-2A77-7BC0-8FAD-9BD4E1A6244A}"/>
                </a:ext>
              </a:extLst>
            </p:cNvPr>
            <p:cNvSpPr/>
            <p:nvPr/>
          </p:nvSpPr>
          <p:spPr>
            <a:xfrm>
              <a:off x="-2540185" y="2511325"/>
              <a:ext cx="18125" cy="18925"/>
            </a:xfrm>
            <a:custGeom>
              <a:avLst/>
              <a:gdLst/>
              <a:ahLst/>
              <a:cxnLst/>
              <a:rect l="l" t="t" r="r" b="b"/>
              <a:pathLst>
                <a:path w="725" h="757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57"/>
                    <a:pt x="378" y="757"/>
                  </a:cubicBezTo>
                  <a:cubicBezTo>
                    <a:pt x="567" y="757"/>
                    <a:pt x="725" y="568"/>
                    <a:pt x="725" y="379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910;p65">
              <a:extLst>
                <a:ext uri="{FF2B5EF4-FFF2-40B4-BE49-F238E27FC236}">
                  <a16:creationId xmlns:a16="http://schemas.microsoft.com/office/drawing/2014/main" id="{5D189B91-D975-48FE-0BD0-CFDBE8DC9C39}"/>
                </a:ext>
              </a:extLst>
            </p:cNvPr>
            <p:cNvSpPr/>
            <p:nvPr/>
          </p:nvSpPr>
          <p:spPr>
            <a:xfrm>
              <a:off x="-2485579" y="2580625"/>
              <a:ext cx="172525" cy="17350"/>
            </a:xfrm>
            <a:custGeom>
              <a:avLst/>
              <a:gdLst/>
              <a:ahLst/>
              <a:cxnLst/>
              <a:rect l="l" t="t" r="r" b="b"/>
              <a:pathLst>
                <a:path w="6901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32" y="536"/>
                    <a:pt x="158" y="693"/>
                    <a:pt x="347" y="693"/>
                  </a:cubicBezTo>
                  <a:lnTo>
                    <a:pt x="6554" y="693"/>
                  </a:lnTo>
                  <a:cubicBezTo>
                    <a:pt x="6774" y="693"/>
                    <a:pt x="6900" y="536"/>
                    <a:pt x="6900" y="347"/>
                  </a:cubicBezTo>
                  <a:cubicBezTo>
                    <a:pt x="6900" y="158"/>
                    <a:pt x="6774" y="0"/>
                    <a:pt x="6554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911;p65">
              <a:extLst>
                <a:ext uri="{FF2B5EF4-FFF2-40B4-BE49-F238E27FC236}">
                  <a16:creationId xmlns:a16="http://schemas.microsoft.com/office/drawing/2014/main" id="{458FC286-D32B-DC02-AC8D-59F8D61AF2E0}"/>
                </a:ext>
              </a:extLst>
            </p:cNvPr>
            <p:cNvSpPr/>
            <p:nvPr/>
          </p:nvSpPr>
          <p:spPr>
            <a:xfrm>
              <a:off x="-2540185" y="25806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912;p65">
              <a:extLst>
                <a:ext uri="{FF2B5EF4-FFF2-40B4-BE49-F238E27FC236}">
                  <a16:creationId xmlns:a16="http://schemas.microsoft.com/office/drawing/2014/main" id="{C7D200C9-07BD-771B-D0EF-18540C508FF0}"/>
                </a:ext>
              </a:extLst>
            </p:cNvPr>
            <p:cNvSpPr/>
            <p:nvPr/>
          </p:nvSpPr>
          <p:spPr>
            <a:xfrm>
              <a:off x="-2540185" y="2649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9"/>
                    <a:pt x="0" y="379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67" y="726"/>
                    <a:pt x="725" y="568"/>
                    <a:pt x="725" y="379"/>
                  </a:cubicBezTo>
                  <a:cubicBezTo>
                    <a:pt x="725" y="159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12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21" grpId="0"/>
      <p:bldP spid="22" grpId="0"/>
      <p:bldP spid="24" grpId="0" animBg="1"/>
      <p:bldP spid="26" grpId="0" animBg="1"/>
      <p:bldP spid="28" grpId="0" animBg="1"/>
      <p:bldP spid="992" grpId="0" animBg="1"/>
      <p:bldP spid="994" grpId="0" animBg="1"/>
      <p:bldP spid="996" grpId="0" animBg="1"/>
      <p:bldP spid="1000" grpId="0" animBg="1"/>
      <p:bldP spid="100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Frontend Tech Stack</a:t>
            </a:r>
            <a:endParaRPr dirty="0">
              <a:solidFill>
                <a:schemeClr val="accent1"/>
              </a:solidFill>
            </a:endParaRPr>
          </a:p>
        </p:txBody>
      </p:sp>
      <p:grpSp>
        <p:nvGrpSpPr>
          <p:cNvPr id="2" name="Google Shape;9105;p59">
            <a:extLst>
              <a:ext uri="{FF2B5EF4-FFF2-40B4-BE49-F238E27FC236}">
                <a16:creationId xmlns:a16="http://schemas.microsoft.com/office/drawing/2014/main" id="{9ABA2956-570E-41CD-E5BE-91A0649576E5}"/>
              </a:ext>
            </a:extLst>
          </p:cNvPr>
          <p:cNvGrpSpPr/>
          <p:nvPr/>
        </p:nvGrpSpPr>
        <p:grpSpPr>
          <a:xfrm>
            <a:off x="7545444" y="2571750"/>
            <a:ext cx="1675265" cy="2620528"/>
            <a:chOff x="3342275" y="2615925"/>
            <a:chExt cx="339700" cy="483150"/>
          </a:xfrm>
          <a:solidFill>
            <a:schemeClr val="bg1"/>
          </a:solidFill>
        </p:grpSpPr>
        <p:sp>
          <p:nvSpPr>
            <p:cNvPr id="3" name="Google Shape;9106;p59">
              <a:extLst>
                <a:ext uri="{FF2B5EF4-FFF2-40B4-BE49-F238E27FC236}">
                  <a16:creationId xmlns:a16="http://schemas.microsoft.com/office/drawing/2014/main" id="{46291E1D-43A8-AEB4-E10E-808AAB332A8A}"/>
                </a:ext>
              </a:extLst>
            </p:cNvPr>
            <p:cNvSpPr/>
            <p:nvPr/>
          </p:nvSpPr>
          <p:spPr>
            <a:xfrm>
              <a:off x="3342275" y="2615925"/>
              <a:ext cx="339700" cy="483150"/>
            </a:xfrm>
            <a:custGeom>
              <a:avLst/>
              <a:gdLst/>
              <a:ahLst/>
              <a:cxnLst/>
              <a:rect l="l" t="t" r="r" b="b"/>
              <a:pathLst>
                <a:path w="13588" h="19326" extrusionOk="0">
                  <a:moveTo>
                    <a:pt x="11891" y="1133"/>
                  </a:moveTo>
                  <a:cubicBezTo>
                    <a:pt x="12202" y="1133"/>
                    <a:pt x="12455" y="1387"/>
                    <a:pt x="12455" y="1701"/>
                  </a:cubicBezTo>
                  <a:lnTo>
                    <a:pt x="12455" y="2265"/>
                  </a:lnTo>
                  <a:lnTo>
                    <a:pt x="1132" y="2265"/>
                  </a:lnTo>
                  <a:lnTo>
                    <a:pt x="1132" y="1701"/>
                  </a:lnTo>
                  <a:cubicBezTo>
                    <a:pt x="1132" y="1387"/>
                    <a:pt x="1386" y="1133"/>
                    <a:pt x="1700" y="1133"/>
                  </a:cubicBezTo>
                  <a:close/>
                  <a:moveTo>
                    <a:pt x="12455" y="3398"/>
                  </a:moveTo>
                  <a:lnTo>
                    <a:pt x="12455" y="14796"/>
                  </a:lnTo>
                  <a:lnTo>
                    <a:pt x="1132" y="14796"/>
                  </a:lnTo>
                  <a:lnTo>
                    <a:pt x="1132" y="3398"/>
                  </a:lnTo>
                  <a:close/>
                  <a:moveTo>
                    <a:pt x="12455" y="15928"/>
                  </a:moveTo>
                  <a:lnTo>
                    <a:pt x="12455" y="17628"/>
                  </a:lnTo>
                  <a:cubicBezTo>
                    <a:pt x="12455" y="17939"/>
                    <a:pt x="12202" y="18193"/>
                    <a:pt x="11891" y="18193"/>
                  </a:cubicBezTo>
                  <a:lnTo>
                    <a:pt x="1700" y="18193"/>
                  </a:lnTo>
                  <a:cubicBezTo>
                    <a:pt x="1386" y="18193"/>
                    <a:pt x="1132" y="17939"/>
                    <a:pt x="1132" y="17628"/>
                  </a:cubicBezTo>
                  <a:lnTo>
                    <a:pt x="1132" y="15928"/>
                  </a:lnTo>
                  <a:close/>
                  <a:moveTo>
                    <a:pt x="1700" y="1"/>
                  </a:moveTo>
                  <a:cubicBezTo>
                    <a:pt x="761" y="1"/>
                    <a:pt x="0" y="762"/>
                    <a:pt x="0" y="1701"/>
                  </a:cubicBezTo>
                  <a:lnTo>
                    <a:pt x="0" y="17628"/>
                  </a:lnTo>
                  <a:cubicBezTo>
                    <a:pt x="0" y="18564"/>
                    <a:pt x="761" y="19325"/>
                    <a:pt x="1700" y="19325"/>
                  </a:cubicBezTo>
                  <a:lnTo>
                    <a:pt x="11891" y="19325"/>
                  </a:lnTo>
                  <a:cubicBezTo>
                    <a:pt x="12827" y="19325"/>
                    <a:pt x="13588" y="18564"/>
                    <a:pt x="13588" y="17628"/>
                  </a:cubicBezTo>
                  <a:lnTo>
                    <a:pt x="13588" y="1701"/>
                  </a:lnTo>
                  <a:cubicBezTo>
                    <a:pt x="13588" y="762"/>
                    <a:pt x="12827" y="1"/>
                    <a:pt x="11891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2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" name="Google Shape;9107;p59">
              <a:extLst>
                <a:ext uri="{FF2B5EF4-FFF2-40B4-BE49-F238E27FC236}">
                  <a16:creationId xmlns:a16="http://schemas.microsoft.com/office/drawing/2014/main" id="{CB2A6CBE-4C31-FC0B-E076-D2F7FF38C411}"/>
                </a:ext>
              </a:extLst>
            </p:cNvPr>
            <p:cNvSpPr/>
            <p:nvPr/>
          </p:nvSpPr>
          <p:spPr>
            <a:xfrm>
              <a:off x="3461600" y="3030200"/>
              <a:ext cx="101025" cy="28325"/>
            </a:xfrm>
            <a:custGeom>
              <a:avLst/>
              <a:gdLst/>
              <a:ahLst/>
              <a:cxnLst/>
              <a:rect l="l" t="t" r="r" b="b"/>
              <a:pathLst>
                <a:path w="4041" h="1133" extrusionOk="0">
                  <a:moveTo>
                    <a:pt x="568" y="1"/>
                  </a:moveTo>
                  <a:cubicBezTo>
                    <a:pt x="254" y="1"/>
                    <a:pt x="1" y="251"/>
                    <a:pt x="1" y="565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3473" y="1133"/>
                  </a:lnTo>
                  <a:cubicBezTo>
                    <a:pt x="3787" y="1133"/>
                    <a:pt x="4041" y="879"/>
                    <a:pt x="4041" y="565"/>
                  </a:cubicBezTo>
                  <a:cubicBezTo>
                    <a:pt x="4041" y="251"/>
                    <a:pt x="3787" y="1"/>
                    <a:pt x="3473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2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864A402-2038-0A17-8215-CFDBB3CB89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23512" y="1700193"/>
            <a:ext cx="887264" cy="88726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035E91C-B5AE-A9CC-5F21-D0AB0935AED6}"/>
              </a:ext>
            </a:extLst>
          </p:cNvPr>
          <p:cNvSpPr txBox="1"/>
          <p:nvPr/>
        </p:nvSpPr>
        <p:spPr>
          <a:xfrm>
            <a:off x="3788773" y="2497930"/>
            <a:ext cx="11567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4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React Native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E0203F-50F9-81C3-C8A8-B0CEBFD7574F}"/>
              </a:ext>
            </a:extLst>
          </p:cNvPr>
          <p:cNvSpPr txBox="1"/>
          <p:nvPr/>
        </p:nvSpPr>
        <p:spPr>
          <a:xfrm>
            <a:off x="1967199" y="2908140"/>
            <a:ext cx="47998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Popular framework, cross-platform mobile applications, allows for rapid development and provides native-like performance and user experience. Have extensive libraries and community support.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89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Frontend Structure</a:t>
            </a:r>
            <a:endParaRPr dirty="0">
              <a:solidFill>
                <a:schemeClr val="accent1"/>
              </a:solidFill>
            </a:endParaRPr>
          </a:p>
        </p:txBody>
      </p:sp>
      <p:grpSp>
        <p:nvGrpSpPr>
          <p:cNvPr id="2" name="Google Shape;9105;p59">
            <a:extLst>
              <a:ext uri="{FF2B5EF4-FFF2-40B4-BE49-F238E27FC236}">
                <a16:creationId xmlns:a16="http://schemas.microsoft.com/office/drawing/2014/main" id="{9ABA2956-570E-41CD-E5BE-91A0649576E5}"/>
              </a:ext>
            </a:extLst>
          </p:cNvPr>
          <p:cNvGrpSpPr/>
          <p:nvPr/>
        </p:nvGrpSpPr>
        <p:grpSpPr>
          <a:xfrm>
            <a:off x="7545444" y="2571750"/>
            <a:ext cx="1675265" cy="2620528"/>
            <a:chOff x="3342275" y="2615925"/>
            <a:chExt cx="339700" cy="483150"/>
          </a:xfrm>
          <a:solidFill>
            <a:schemeClr val="bg1"/>
          </a:solidFill>
        </p:grpSpPr>
        <p:sp>
          <p:nvSpPr>
            <p:cNvPr id="3" name="Google Shape;9106;p59">
              <a:extLst>
                <a:ext uri="{FF2B5EF4-FFF2-40B4-BE49-F238E27FC236}">
                  <a16:creationId xmlns:a16="http://schemas.microsoft.com/office/drawing/2014/main" id="{46291E1D-43A8-AEB4-E10E-808AAB332A8A}"/>
                </a:ext>
              </a:extLst>
            </p:cNvPr>
            <p:cNvSpPr/>
            <p:nvPr/>
          </p:nvSpPr>
          <p:spPr>
            <a:xfrm>
              <a:off x="3342275" y="2615925"/>
              <a:ext cx="339700" cy="483150"/>
            </a:xfrm>
            <a:custGeom>
              <a:avLst/>
              <a:gdLst/>
              <a:ahLst/>
              <a:cxnLst/>
              <a:rect l="l" t="t" r="r" b="b"/>
              <a:pathLst>
                <a:path w="13588" h="19326" extrusionOk="0">
                  <a:moveTo>
                    <a:pt x="11891" y="1133"/>
                  </a:moveTo>
                  <a:cubicBezTo>
                    <a:pt x="12202" y="1133"/>
                    <a:pt x="12455" y="1387"/>
                    <a:pt x="12455" y="1701"/>
                  </a:cubicBezTo>
                  <a:lnTo>
                    <a:pt x="12455" y="2265"/>
                  </a:lnTo>
                  <a:lnTo>
                    <a:pt x="1132" y="2265"/>
                  </a:lnTo>
                  <a:lnTo>
                    <a:pt x="1132" y="1701"/>
                  </a:lnTo>
                  <a:cubicBezTo>
                    <a:pt x="1132" y="1387"/>
                    <a:pt x="1386" y="1133"/>
                    <a:pt x="1700" y="1133"/>
                  </a:cubicBezTo>
                  <a:close/>
                  <a:moveTo>
                    <a:pt x="12455" y="3398"/>
                  </a:moveTo>
                  <a:lnTo>
                    <a:pt x="12455" y="14796"/>
                  </a:lnTo>
                  <a:lnTo>
                    <a:pt x="1132" y="14796"/>
                  </a:lnTo>
                  <a:lnTo>
                    <a:pt x="1132" y="3398"/>
                  </a:lnTo>
                  <a:close/>
                  <a:moveTo>
                    <a:pt x="12455" y="15928"/>
                  </a:moveTo>
                  <a:lnTo>
                    <a:pt x="12455" y="17628"/>
                  </a:lnTo>
                  <a:cubicBezTo>
                    <a:pt x="12455" y="17939"/>
                    <a:pt x="12202" y="18193"/>
                    <a:pt x="11891" y="18193"/>
                  </a:cubicBezTo>
                  <a:lnTo>
                    <a:pt x="1700" y="18193"/>
                  </a:lnTo>
                  <a:cubicBezTo>
                    <a:pt x="1386" y="18193"/>
                    <a:pt x="1132" y="17939"/>
                    <a:pt x="1132" y="17628"/>
                  </a:cubicBezTo>
                  <a:lnTo>
                    <a:pt x="1132" y="15928"/>
                  </a:lnTo>
                  <a:close/>
                  <a:moveTo>
                    <a:pt x="1700" y="1"/>
                  </a:moveTo>
                  <a:cubicBezTo>
                    <a:pt x="761" y="1"/>
                    <a:pt x="0" y="762"/>
                    <a:pt x="0" y="1701"/>
                  </a:cubicBezTo>
                  <a:lnTo>
                    <a:pt x="0" y="17628"/>
                  </a:lnTo>
                  <a:cubicBezTo>
                    <a:pt x="0" y="18564"/>
                    <a:pt x="761" y="19325"/>
                    <a:pt x="1700" y="19325"/>
                  </a:cubicBezTo>
                  <a:lnTo>
                    <a:pt x="11891" y="19325"/>
                  </a:lnTo>
                  <a:cubicBezTo>
                    <a:pt x="12827" y="19325"/>
                    <a:pt x="13588" y="18564"/>
                    <a:pt x="13588" y="17628"/>
                  </a:cubicBezTo>
                  <a:lnTo>
                    <a:pt x="13588" y="1701"/>
                  </a:lnTo>
                  <a:cubicBezTo>
                    <a:pt x="13588" y="762"/>
                    <a:pt x="12827" y="1"/>
                    <a:pt x="11891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2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" name="Google Shape;9107;p59">
              <a:extLst>
                <a:ext uri="{FF2B5EF4-FFF2-40B4-BE49-F238E27FC236}">
                  <a16:creationId xmlns:a16="http://schemas.microsoft.com/office/drawing/2014/main" id="{CB2A6CBE-4C31-FC0B-E076-D2F7FF38C411}"/>
                </a:ext>
              </a:extLst>
            </p:cNvPr>
            <p:cNvSpPr/>
            <p:nvPr/>
          </p:nvSpPr>
          <p:spPr>
            <a:xfrm>
              <a:off x="3461600" y="3030200"/>
              <a:ext cx="101025" cy="28325"/>
            </a:xfrm>
            <a:custGeom>
              <a:avLst/>
              <a:gdLst/>
              <a:ahLst/>
              <a:cxnLst/>
              <a:rect l="l" t="t" r="r" b="b"/>
              <a:pathLst>
                <a:path w="4041" h="1133" extrusionOk="0">
                  <a:moveTo>
                    <a:pt x="568" y="1"/>
                  </a:moveTo>
                  <a:cubicBezTo>
                    <a:pt x="254" y="1"/>
                    <a:pt x="1" y="251"/>
                    <a:pt x="1" y="565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3473" y="1133"/>
                  </a:lnTo>
                  <a:cubicBezTo>
                    <a:pt x="3787" y="1133"/>
                    <a:pt x="4041" y="879"/>
                    <a:pt x="4041" y="565"/>
                  </a:cubicBezTo>
                  <a:cubicBezTo>
                    <a:pt x="4041" y="251"/>
                    <a:pt x="3787" y="1"/>
                    <a:pt x="3473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2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" name="Google Shape;1051;p34">
            <a:extLst>
              <a:ext uri="{FF2B5EF4-FFF2-40B4-BE49-F238E27FC236}">
                <a16:creationId xmlns:a16="http://schemas.microsoft.com/office/drawing/2014/main" id="{FF587215-9D31-26F1-64D5-27362694138F}"/>
              </a:ext>
            </a:extLst>
          </p:cNvPr>
          <p:cNvSpPr txBox="1">
            <a:spLocks/>
          </p:cNvSpPr>
          <p:nvPr/>
        </p:nvSpPr>
        <p:spPr>
          <a:xfrm>
            <a:off x="720000" y="1715801"/>
            <a:ext cx="2967000" cy="102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rtl="0">
              <a:buClrTx/>
              <a:buFontTx/>
            </a:pPr>
            <a:r>
              <a:rPr lang="en-US" sz="1200" dirty="0">
                <a:solidFill>
                  <a:srgbClr val="252150"/>
                </a:solidFill>
                <a:latin typeface="Inter"/>
              </a:rPr>
              <a:t>The Mobile App includes various visual screen components, such as Inventory, login/signup, refrigerator selection and more.</a:t>
            </a:r>
          </a:p>
        </p:txBody>
      </p:sp>
      <p:sp>
        <p:nvSpPr>
          <p:cNvPr id="6" name="Google Shape;1056;p34">
            <a:extLst>
              <a:ext uri="{FF2B5EF4-FFF2-40B4-BE49-F238E27FC236}">
                <a16:creationId xmlns:a16="http://schemas.microsoft.com/office/drawing/2014/main" id="{E80C449F-C89A-C052-7776-F6BFA82DFC6B}"/>
              </a:ext>
            </a:extLst>
          </p:cNvPr>
          <p:cNvSpPr txBox="1">
            <a:spLocks/>
          </p:cNvSpPr>
          <p:nvPr/>
        </p:nvSpPr>
        <p:spPr>
          <a:xfrm>
            <a:off x="4339046" y="1190714"/>
            <a:ext cx="3461655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●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buFont typeface="Inter"/>
              <a:buNone/>
            </a:pPr>
            <a:r>
              <a:rPr lang="en-US" sz="2200" b="1" dirty="0">
                <a:solidFill>
                  <a:srgbClr val="2521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Navigation</a:t>
            </a:r>
          </a:p>
        </p:txBody>
      </p:sp>
      <p:sp>
        <p:nvSpPr>
          <p:cNvPr id="7" name="Google Shape;1051;p34">
            <a:extLst>
              <a:ext uri="{FF2B5EF4-FFF2-40B4-BE49-F238E27FC236}">
                <a16:creationId xmlns:a16="http://schemas.microsoft.com/office/drawing/2014/main" id="{5108D246-BDAA-1DD7-F6E6-728754046B9F}"/>
              </a:ext>
            </a:extLst>
          </p:cNvPr>
          <p:cNvSpPr txBox="1">
            <a:spLocks/>
          </p:cNvSpPr>
          <p:nvPr/>
        </p:nvSpPr>
        <p:spPr>
          <a:xfrm>
            <a:off x="4252421" y="1715801"/>
            <a:ext cx="2967000" cy="102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rtl="0">
              <a:buClrTx/>
              <a:buFontTx/>
            </a:pPr>
            <a:r>
              <a:rPr lang="en-US" sz="1200" dirty="0">
                <a:solidFill>
                  <a:srgbClr val="252150"/>
                </a:solidFill>
                <a:latin typeface="Inter"/>
              </a:rPr>
              <a:t>Use of React Native Navigation library to navigate the app.</a:t>
            </a:r>
          </a:p>
          <a:p>
            <a:pPr algn="l" rtl="0">
              <a:buClrTx/>
              <a:buFontTx/>
            </a:pPr>
            <a:r>
              <a:rPr lang="en-US" sz="1200" dirty="0">
                <a:solidFill>
                  <a:srgbClr val="252150"/>
                </a:solidFill>
                <a:latin typeface="Inter"/>
              </a:rPr>
              <a:t>Utilized Stack and Drawer navigators.</a:t>
            </a:r>
          </a:p>
        </p:txBody>
      </p:sp>
      <p:sp>
        <p:nvSpPr>
          <p:cNvPr id="8" name="Google Shape;1056;p34">
            <a:extLst>
              <a:ext uri="{FF2B5EF4-FFF2-40B4-BE49-F238E27FC236}">
                <a16:creationId xmlns:a16="http://schemas.microsoft.com/office/drawing/2014/main" id="{4052D616-7DEE-DBE3-ACE0-89124DBFAA81}"/>
              </a:ext>
            </a:extLst>
          </p:cNvPr>
          <p:cNvSpPr txBox="1">
            <a:spLocks/>
          </p:cNvSpPr>
          <p:nvPr/>
        </p:nvSpPr>
        <p:spPr>
          <a:xfrm>
            <a:off x="877391" y="1190714"/>
            <a:ext cx="3461655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●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buFont typeface="Inter"/>
              <a:buNone/>
            </a:pPr>
            <a:r>
              <a:rPr lang="en-US" sz="2200" b="1" dirty="0">
                <a:solidFill>
                  <a:srgbClr val="2521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Screens</a:t>
            </a:r>
          </a:p>
        </p:txBody>
      </p:sp>
      <p:sp>
        <p:nvSpPr>
          <p:cNvPr id="9" name="Google Shape;1056;p34">
            <a:extLst>
              <a:ext uri="{FF2B5EF4-FFF2-40B4-BE49-F238E27FC236}">
                <a16:creationId xmlns:a16="http://schemas.microsoft.com/office/drawing/2014/main" id="{E1E5B5B8-0110-20A8-E08A-E4BCE3F53CC5}"/>
              </a:ext>
            </a:extLst>
          </p:cNvPr>
          <p:cNvSpPr txBox="1">
            <a:spLocks/>
          </p:cNvSpPr>
          <p:nvPr/>
        </p:nvSpPr>
        <p:spPr>
          <a:xfrm>
            <a:off x="806625" y="3015378"/>
            <a:ext cx="3461655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●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buFont typeface="Inter"/>
              <a:buNone/>
            </a:pPr>
            <a:r>
              <a:rPr lang="en-US" sz="2200" b="1" dirty="0">
                <a:solidFill>
                  <a:srgbClr val="2521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Backend Communication</a:t>
            </a:r>
          </a:p>
        </p:txBody>
      </p:sp>
      <p:sp>
        <p:nvSpPr>
          <p:cNvPr id="10" name="Google Shape;1051;p34">
            <a:extLst>
              <a:ext uri="{FF2B5EF4-FFF2-40B4-BE49-F238E27FC236}">
                <a16:creationId xmlns:a16="http://schemas.microsoft.com/office/drawing/2014/main" id="{26E702EA-78C6-1597-4A05-DDAD8519B5EB}"/>
              </a:ext>
            </a:extLst>
          </p:cNvPr>
          <p:cNvSpPr txBox="1">
            <a:spLocks/>
          </p:cNvSpPr>
          <p:nvPr/>
        </p:nvSpPr>
        <p:spPr>
          <a:xfrm>
            <a:off x="720000" y="3540465"/>
            <a:ext cx="2967000" cy="102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rtl="0">
              <a:buClrTx/>
              <a:buFontTx/>
            </a:pPr>
            <a:r>
              <a:rPr lang="en-US" sz="1200" dirty="0">
                <a:solidFill>
                  <a:srgbClr val="252150"/>
                </a:solidFill>
                <a:latin typeface="Inter"/>
              </a:rPr>
              <a:t>Uses </a:t>
            </a:r>
            <a:r>
              <a:rPr lang="en-US" sz="1200" dirty="0" err="1">
                <a:solidFill>
                  <a:srgbClr val="252150"/>
                </a:solidFill>
                <a:latin typeface="Inter"/>
              </a:rPr>
              <a:t>Axios</a:t>
            </a:r>
            <a:r>
              <a:rPr lang="en-US" sz="1200" dirty="0">
                <a:solidFill>
                  <a:srgbClr val="252150"/>
                </a:solidFill>
                <a:latin typeface="Inter"/>
              </a:rPr>
              <a:t> to send HTTP Requests to our Backend server.</a:t>
            </a:r>
          </a:p>
        </p:txBody>
      </p:sp>
      <p:sp>
        <p:nvSpPr>
          <p:cNvPr id="11" name="Google Shape;1056;p34">
            <a:extLst>
              <a:ext uri="{FF2B5EF4-FFF2-40B4-BE49-F238E27FC236}">
                <a16:creationId xmlns:a16="http://schemas.microsoft.com/office/drawing/2014/main" id="{28A26B06-4771-04CC-6F38-D0B18179ABD7}"/>
              </a:ext>
            </a:extLst>
          </p:cNvPr>
          <p:cNvSpPr txBox="1">
            <a:spLocks/>
          </p:cNvSpPr>
          <p:nvPr/>
        </p:nvSpPr>
        <p:spPr>
          <a:xfrm>
            <a:off x="4268280" y="2792638"/>
            <a:ext cx="3461655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Inter"/>
              <a:buChar char="●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 b="0" i="0" u="none" strike="noStrike" cap="none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>
              <a:buFont typeface="Inter"/>
              <a:buNone/>
            </a:pPr>
            <a:r>
              <a:rPr lang="en-US" sz="2200" b="1" dirty="0">
                <a:solidFill>
                  <a:srgbClr val="2521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Core Concepts</a:t>
            </a:r>
          </a:p>
        </p:txBody>
      </p:sp>
      <p:sp>
        <p:nvSpPr>
          <p:cNvPr id="12" name="Google Shape;1051;p34">
            <a:extLst>
              <a:ext uri="{FF2B5EF4-FFF2-40B4-BE49-F238E27FC236}">
                <a16:creationId xmlns:a16="http://schemas.microsoft.com/office/drawing/2014/main" id="{A5D84F96-56ED-93B5-BE6A-7F25FDFF9E8D}"/>
              </a:ext>
            </a:extLst>
          </p:cNvPr>
          <p:cNvSpPr txBox="1">
            <a:spLocks/>
          </p:cNvSpPr>
          <p:nvPr/>
        </p:nvSpPr>
        <p:spPr>
          <a:xfrm>
            <a:off x="4252421" y="3297656"/>
            <a:ext cx="2967000" cy="102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rtl="0">
              <a:buClrTx/>
              <a:buFontTx/>
            </a:pPr>
            <a:r>
              <a:rPr lang="en-US" sz="1200" dirty="0">
                <a:solidFill>
                  <a:srgbClr val="252150"/>
                </a:solidFill>
                <a:latin typeface="Inter"/>
              </a:rPr>
              <a:t>Use of React Natives core concepts such as Hooks, Components, etc.</a:t>
            </a:r>
          </a:p>
        </p:txBody>
      </p:sp>
    </p:spTree>
    <p:extLst>
      <p:ext uri="{BB962C8B-B14F-4D97-AF65-F5344CB8AC3E}">
        <p14:creationId xmlns:p14="http://schemas.microsoft.com/office/powerpoint/2010/main" val="52524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</a:t>
            </a:r>
            <a:r>
              <a:rPr lang="en">
                <a:solidFill>
                  <a:schemeClr val="accent1"/>
                </a:solidFill>
              </a:rPr>
              <a:t>contents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993" name="Google Shape;993;p29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994" name="Google Shape;994;p29"/>
          <p:cNvSpPr txBox="1">
            <a:spLocks noGrp="1"/>
          </p:cNvSpPr>
          <p:nvPr>
            <p:ph type="title" idx="3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995" name="Google Shape;995;p29"/>
          <p:cNvSpPr txBox="1">
            <a:spLocks noGrp="1"/>
          </p:cNvSpPr>
          <p:nvPr>
            <p:ph type="title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997" name="Google Shape;997;p29"/>
          <p:cNvSpPr txBox="1">
            <a:spLocks noGrp="1"/>
          </p:cNvSpPr>
          <p:nvPr>
            <p:ph type="title" idx="6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999" name="Google Shape;999;p2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</a:t>
            </a:r>
            <a:r>
              <a:rPr lang="en" dirty="0"/>
              <a:t>hy?</a:t>
            </a:r>
            <a:endParaRPr dirty="0"/>
          </a:p>
        </p:txBody>
      </p:sp>
      <p:sp>
        <p:nvSpPr>
          <p:cNvPr id="1000" name="Google Shape;1000;p29"/>
          <p:cNvSpPr txBox="1">
            <a:spLocks noGrp="1"/>
          </p:cNvSpPr>
          <p:nvPr>
            <p:ph type="subTitle" idx="8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Product</a:t>
            </a:r>
            <a:endParaRPr dirty="0"/>
          </a:p>
        </p:txBody>
      </p:sp>
      <p:sp>
        <p:nvSpPr>
          <p:cNvPr id="1001" name="Google Shape;1001;p29"/>
          <p:cNvSpPr txBox="1">
            <a:spLocks noGrp="1"/>
          </p:cNvSpPr>
          <p:nvPr>
            <p:ph type="subTitle" idx="9"/>
          </p:nvPr>
        </p:nvSpPr>
        <p:spPr>
          <a:xfrm>
            <a:off x="6118550" y="2056575"/>
            <a:ext cx="2305500" cy="8850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Structure And </a:t>
            </a:r>
            <a:r>
              <a:rPr lang="en-US" dirty="0"/>
              <a:t>Architecture</a:t>
            </a:r>
            <a:endParaRPr dirty="0"/>
          </a:p>
        </p:txBody>
      </p:sp>
      <p:sp>
        <p:nvSpPr>
          <p:cNvPr id="1002" name="Google Shape;1002;p29"/>
          <p:cNvSpPr txBox="1">
            <a:spLocks noGrp="1"/>
          </p:cNvSpPr>
          <p:nvPr>
            <p:ph type="subTitle" idx="13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Our Progress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8193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30"/>
          <p:cNvSpPr txBox="1">
            <a:spLocks noGrp="1"/>
          </p:cNvSpPr>
          <p:nvPr>
            <p:ph type="title"/>
          </p:nvPr>
        </p:nvSpPr>
        <p:spPr>
          <a:xfrm>
            <a:off x="4047175" y="2364491"/>
            <a:ext cx="4381800" cy="16305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Our Progress</a:t>
            </a:r>
            <a:endParaRPr dirty="0"/>
          </a:p>
        </p:txBody>
      </p:sp>
      <p:sp>
        <p:nvSpPr>
          <p:cNvPr id="1010" name="Google Shape;1010;p30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4175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Current Status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4" name="Google Shape;1107;p39">
            <a:extLst>
              <a:ext uri="{FF2B5EF4-FFF2-40B4-BE49-F238E27FC236}">
                <a16:creationId xmlns:a16="http://schemas.microsoft.com/office/drawing/2014/main" id="{1822CF36-227C-E307-77BD-3FDA388C2647}"/>
              </a:ext>
            </a:extLst>
          </p:cNvPr>
          <p:cNvSpPr/>
          <p:nvPr/>
        </p:nvSpPr>
        <p:spPr>
          <a:xfrm>
            <a:off x="1538172" y="1514100"/>
            <a:ext cx="176400" cy="17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108;p39">
            <a:extLst>
              <a:ext uri="{FF2B5EF4-FFF2-40B4-BE49-F238E27FC236}">
                <a16:creationId xmlns:a16="http://schemas.microsoft.com/office/drawing/2014/main" id="{3C01DD92-59E4-3ED1-78E1-47A584452220}"/>
              </a:ext>
            </a:extLst>
          </p:cNvPr>
          <p:cNvSpPr/>
          <p:nvPr/>
        </p:nvSpPr>
        <p:spPr>
          <a:xfrm>
            <a:off x="3502072" y="1514100"/>
            <a:ext cx="176400" cy="17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109;p39">
            <a:extLst>
              <a:ext uri="{FF2B5EF4-FFF2-40B4-BE49-F238E27FC236}">
                <a16:creationId xmlns:a16="http://schemas.microsoft.com/office/drawing/2014/main" id="{1E071D0E-AEF4-B50A-C32F-E9013AFD7838}"/>
              </a:ext>
            </a:extLst>
          </p:cNvPr>
          <p:cNvSpPr/>
          <p:nvPr/>
        </p:nvSpPr>
        <p:spPr>
          <a:xfrm>
            <a:off x="5465972" y="1514100"/>
            <a:ext cx="176400" cy="17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110;p39">
            <a:extLst>
              <a:ext uri="{FF2B5EF4-FFF2-40B4-BE49-F238E27FC236}">
                <a16:creationId xmlns:a16="http://schemas.microsoft.com/office/drawing/2014/main" id="{CE6709D7-B00D-C5D4-E1C6-F49809861969}"/>
              </a:ext>
            </a:extLst>
          </p:cNvPr>
          <p:cNvSpPr/>
          <p:nvPr/>
        </p:nvSpPr>
        <p:spPr>
          <a:xfrm>
            <a:off x="7429872" y="1514100"/>
            <a:ext cx="176400" cy="17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111;p39">
            <a:extLst>
              <a:ext uri="{FF2B5EF4-FFF2-40B4-BE49-F238E27FC236}">
                <a16:creationId xmlns:a16="http://schemas.microsoft.com/office/drawing/2014/main" id="{32A9C570-514D-AAFD-D2F5-0B17C1E3CFCB}"/>
              </a:ext>
            </a:extLst>
          </p:cNvPr>
          <p:cNvSpPr txBox="1"/>
          <p:nvPr/>
        </p:nvSpPr>
        <p:spPr>
          <a:xfrm flipH="1">
            <a:off x="720172" y="2132050"/>
            <a:ext cx="1812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Scanner Configuration</a:t>
            </a:r>
            <a:endParaRPr sz="12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Google Shape;1112;p39">
            <a:extLst>
              <a:ext uri="{FF2B5EF4-FFF2-40B4-BE49-F238E27FC236}">
                <a16:creationId xmlns:a16="http://schemas.microsoft.com/office/drawing/2014/main" id="{1BC636B7-8FD2-0B21-DE42-07639C1779C6}"/>
              </a:ext>
            </a:extLst>
          </p:cNvPr>
          <p:cNvSpPr txBox="1"/>
          <p:nvPr/>
        </p:nvSpPr>
        <p:spPr>
          <a:xfrm flipH="1">
            <a:off x="2684072" y="2132050"/>
            <a:ext cx="1812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Adding/Removing items from a refrigerator</a:t>
            </a:r>
            <a:endParaRPr sz="12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" name="Google Shape;1113;p39">
            <a:extLst>
              <a:ext uri="{FF2B5EF4-FFF2-40B4-BE49-F238E27FC236}">
                <a16:creationId xmlns:a16="http://schemas.microsoft.com/office/drawing/2014/main" id="{BF37539A-8AF6-8A41-E310-2E35A589C4C6}"/>
              </a:ext>
            </a:extLst>
          </p:cNvPr>
          <p:cNvSpPr txBox="1"/>
          <p:nvPr/>
        </p:nvSpPr>
        <p:spPr>
          <a:xfrm flipH="1">
            <a:off x="4647972" y="2132050"/>
            <a:ext cx="1812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Users Login and Signup through the mobile app</a:t>
            </a:r>
            <a:endParaRPr sz="12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" name="Google Shape;1114;p39">
            <a:extLst>
              <a:ext uri="{FF2B5EF4-FFF2-40B4-BE49-F238E27FC236}">
                <a16:creationId xmlns:a16="http://schemas.microsoft.com/office/drawing/2014/main" id="{504021CC-6425-2467-3056-FCB20B7DDE31}"/>
              </a:ext>
            </a:extLst>
          </p:cNvPr>
          <p:cNvSpPr txBox="1"/>
          <p:nvPr/>
        </p:nvSpPr>
        <p:spPr>
          <a:xfrm flipH="1">
            <a:off x="6611872" y="2132050"/>
            <a:ext cx="1812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Linking a user to a refrigerator</a:t>
            </a:r>
            <a:endParaRPr sz="12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12" name="Google Shape;1115;p39">
            <a:extLst>
              <a:ext uri="{FF2B5EF4-FFF2-40B4-BE49-F238E27FC236}">
                <a16:creationId xmlns:a16="http://schemas.microsoft.com/office/drawing/2014/main" id="{76ED6A65-D3AA-850C-F230-B9D418E250AE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1714572" y="1602300"/>
            <a:ext cx="1787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116;p39">
            <a:extLst>
              <a:ext uri="{FF2B5EF4-FFF2-40B4-BE49-F238E27FC236}">
                <a16:creationId xmlns:a16="http://schemas.microsoft.com/office/drawing/2014/main" id="{04349942-D625-AC1F-0147-92EB667088E9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3678472" y="1602300"/>
            <a:ext cx="1787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117;p39">
            <a:extLst>
              <a:ext uri="{FF2B5EF4-FFF2-40B4-BE49-F238E27FC236}">
                <a16:creationId xmlns:a16="http://schemas.microsoft.com/office/drawing/2014/main" id="{F4F26AA6-1E3F-88CB-A9DF-082229D23F13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5642372" y="1602300"/>
            <a:ext cx="1787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1118;p39">
            <a:extLst>
              <a:ext uri="{FF2B5EF4-FFF2-40B4-BE49-F238E27FC236}">
                <a16:creationId xmlns:a16="http://schemas.microsoft.com/office/drawing/2014/main" id="{D20973BC-E62F-4071-3A67-EBB7708FD4E0}"/>
              </a:ext>
            </a:extLst>
          </p:cNvPr>
          <p:cNvCxnSpPr>
            <a:stCxn id="4" idx="2"/>
            <a:endCxn id="8" idx="0"/>
          </p:cNvCxnSpPr>
          <p:nvPr/>
        </p:nvCxnSpPr>
        <p:spPr>
          <a:xfrm>
            <a:off x="1626372" y="1690500"/>
            <a:ext cx="0" cy="441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1119;p39">
            <a:extLst>
              <a:ext uri="{FF2B5EF4-FFF2-40B4-BE49-F238E27FC236}">
                <a16:creationId xmlns:a16="http://schemas.microsoft.com/office/drawing/2014/main" id="{1EB838CB-C7F0-24BF-1981-0D3A431F2B05}"/>
              </a:ext>
            </a:extLst>
          </p:cNvPr>
          <p:cNvCxnSpPr>
            <a:stCxn id="5" idx="2"/>
            <a:endCxn id="9" idx="0"/>
          </p:cNvCxnSpPr>
          <p:nvPr/>
        </p:nvCxnSpPr>
        <p:spPr>
          <a:xfrm>
            <a:off x="3590272" y="1690500"/>
            <a:ext cx="0" cy="441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1120;p39">
            <a:extLst>
              <a:ext uri="{FF2B5EF4-FFF2-40B4-BE49-F238E27FC236}">
                <a16:creationId xmlns:a16="http://schemas.microsoft.com/office/drawing/2014/main" id="{B599D835-6F22-908A-DD96-55B9EB44D0FA}"/>
              </a:ext>
            </a:extLst>
          </p:cNvPr>
          <p:cNvCxnSpPr>
            <a:stCxn id="6" idx="2"/>
            <a:endCxn id="10" idx="0"/>
          </p:cNvCxnSpPr>
          <p:nvPr/>
        </p:nvCxnSpPr>
        <p:spPr>
          <a:xfrm>
            <a:off x="5554172" y="1690500"/>
            <a:ext cx="0" cy="441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121;p39">
            <a:extLst>
              <a:ext uri="{FF2B5EF4-FFF2-40B4-BE49-F238E27FC236}">
                <a16:creationId xmlns:a16="http://schemas.microsoft.com/office/drawing/2014/main" id="{F66645C7-8173-0FA4-780D-FFC73B744EA4}"/>
              </a:ext>
            </a:extLst>
          </p:cNvPr>
          <p:cNvCxnSpPr>
            <a:stCxn id="7" idx="2"/>
            <a:endCxn id="11" idx="0"/>
          </p:cNvCxnSpPr>
          <p:nvPr/>
        </p:nvCxnSpPr>
        <p:spPr>
          <a:xfrm>
            <a:off x="7518072" y="1690500"/>
            <a:ext cx="0" cy="441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122;p39">
            <a:extLst>
              <a:ext uri="{FF2B5EF4-FFF2-40B4-BE49-F238E27FC236}">
                <a16:creationId xmlns:a16="http://schemas.microsoft.com/office/drawing/2014/main" id="{1AF4E381-D302-79CD-95CF-0CFB20F119E5}"/>
              </a:ext>
            </a:extLst>
          </p:cNvPr>
          <p:cNvSpPr/>
          <p:nvPr/>
        </p:nvSpPr>
        <p:spPr>
          <a:xfrm>
            <a:off x="1538172" y="3272350"/>
            <a:ext cx="176400" cy="17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123;p39">
            <a:extLst>
              <a:ext uri="{FF2B5EF4-FFF2-40B4-BE49-F238E27FC236}">
                <a16:creationId xmlns:a16="http://schemas.microsoft.com/office/drawing/2014/main" id="{05822637-5FCB-50E0-4B40-AB07653ABE9B}"/>
              </a:ext>
            </a:extLst>
          </p:cNvPr>
          <p:cNvSpPr/>
          <p:nvPr/>
        </p:nvSpPr>
        <p:spPr>
          <a:xfrm>
            <a:off x="3502072" y="3272350"/>
            <a:ext cx="176400" cy="17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126;p39">
            <a:extLst>
              <a:ext uri="{FF2B5EF4-FFF2-40B4-BE49-F238E27FC236}">
                <a16:creationId xmlns:a16="http://schemas.microsoft.com/office/drawing/2014/main" id="{B709CF2C-7E98-F072-4006-B174A236770D}"/>
              </a:ext>
            </a:extLst>
          </p:cNvPr>
          <p:cNvSpPr txBox="1"/>
          <p:nvPr/>
        </p:nvSpPr>
        <p:spPr>
          <a:xfrm flipH="1">
            <a:off x="720172" y="3861500"/>
            <a:ext cx="1812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View Real-Time Inventory</a:t>
            </a:r>
            <a:endParaRPr sz="12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" name="Google Shape;1127;p39">
            <a:extLst>
              <a:ext uri="{FF2B5EF4-FFF2-40B4-BE49-F238E27FC236}">
                <a16:creationId xmlns:a16="http://schemas.microsoft.com/office/drawing/2014/main" id="{1A02C42A-E66D-A1BA-933B-EDFCC384B6AC}"/>
              </a:ext>
            </a:extLst>
          </p:cNvPr>
          <p:cNvSpPr txBox="1"/>
          <p:nvPr/>
        </p:nvSpPr>
        <p:spPr>
          <a:xfrm flipH="1">
            <a:off x="2684072" y="3861500"/>
            <a:ext cx="1812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Support of multiple refrigerators per user</a:t>
            </a:r>
            <a:endParaRPr sz="12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27" name="Google Shape;1130;p39">
            <a:extLst>
              <a:ext uri="{FF2B5EF4-FFF2-40B4-BE49-F238E27FC236}">
                <a16:creationId xmlns:a16="http://schemas.microsoft.com/office/drawing/2014/main" id="{BDFD06D1-8DE6-1287-FF48-68DEFA031DF5}"/>
              </a:ext>
            </a:extLst>
          </p:cNvPr>
          <p:cNvCxnSpPr>
            <a:stCxn id="19" idx="3"/>
            <a:endCxn id="20" idx="1"/>
          </p:cNvCxnSpPr>
          <p:nvPr/>
        </p:nvCxnSpPr>
        <p:spPr>
          <a:xfrm>
            <a:off x="1714572" y="3360550"/>
            <a:ext cx="1787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1133;p39">
            <a:extLst>
              <a:ext uri="{FF2B5EF4-FFF2-40B4-BE49-F238E27FC236}">
                <a16:creationId xmlns:a16="http://schemas.microsoft.com/office/drawing/2014/main" id="{15EEEAAE-927D-0152-547A-8671B8D06C4C}"/>
              </a:ext>
            </a:extLst>
          </p:cNvPr>
          <p:cNvCxnSpPr>
            <a:stCxn id="19" idx="2"/>
            <a:endCxn id="23" idx="0"/>
          </p:cNvCxnSpPr>
          <p:nvPr/>
        </p:nvCxnSpPr>
        <p:spPr>
          <a:xfrm>
            <a:off x="1626372" y="3448750"/>
            <a:ext cx="0" cy="412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1134;p39">
            <a:extLst>
              <a:ext uri="{FF2B5EF4-FFF2-40B4-BE49-F238E27FC236}">
                <a16:creationId xmlns:a16="http://schemas.microsoft.com/office/drawing/2014/main" id="{E8A2ADB1-1EBF-338D-7091-EA91A46F444E}"/>
              </a:ext>
            </a:extLst>
          </p:cNvPr>
          <p:cNvCxnSpPr>
            <a:stCxn id="20" idx="2"/>
            <a:endCxn id="24" idx="0"/>
          </p:cNvCxnSpPr>
          <p:nvPr/>
        </p:nvCxnSpPr>
        <p:spPr>
          <a:xfrm>
            <a:off x="3590272" y="3448750"/>
            <a:ext cx="0" cy="412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4" name="Google Shape;1137;p39">
            <a:extLst>
              <a:ext uri="{FF2B5EF4-FFF2-40B4-BE49-F238E27FC236}">
                <a16:creationId xmlns:a16="http://schemas.microsoft.com/office/drawing/2014/main" id="{8D270544-88AE-E782-C14B-61FA89FA17E1}"/>
              </a:ext>
            </a:extLst>
          </p:cNvPr>
          <p:cNvCxnSpPr>
            <a:stCxn id="7" idx="3"/>
            <a:endCxn id="19" idx="1"/>
          </p:cNvCxnSpPr>
          <p:nvPr/>
        </p:nvCxnSpPr>
        <p:spPr>
          <a:xfrm flipH="1">
            <a:off x="1538172" y="1602300"/>
            <a:ext cx="6068100" cy="1758300"/>
          </a:xfrm>
          <a:prstGeom prst="bentConnector5">
            <a:avLst>
              <a:gd name="adj1" fmla="val -13416"/>
              <a:gd name="adj2" fmla="val 71915"/>
              <a:gd name="adj3" fmla="val 113486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95" name="Picture 994">
            <a:extLst>
              <a:ext uri="{FF2B5EF4-FFF2-40B4-BE49-F238E27FC236}">
                <a16:creationId xmlns:a16="http://schemas.microsoft.com/office/drawing/2014/main" id="{CB41DF48-5A83-6894-821B-5BDFD3D0406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569889" y="1547331"/>
            <a:ext cx="111609" cy="111609"/>
          </a:xfrm>
          <a:prstGeom prst="rect">
            <a:avLst/>
          </a:prstGeom>
        </p:spPr>
      </p:pic>
      <p:pic>
        <p:nvPicPr>
          <p:cNvPr id="996" name="Picture 995">
            <a:extLst>
              <a:ext uri="{FF2B5EF4-FFF2-40B4-BE49-F238E27FC236}">
                <a16:creationId xmlns:a16="http://schemas.microsoft.com/office/drawing/2014/main" id="{C19A1E65-1ACF-39EA-4323-54791E3DDC1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3534468" y="1547331"/>
            <a:ext cx="111609" cy="111609"/>
          </a:xfrm>
          <a:prstGeom prst="rect">
            <a:avLst/>
          </a:prstGeom>
        </p:spPr>
      </p:pic>
      <p:pic>
        <p:nvPicPr>
          <p:cNvPr id="997" name="Picture 996">
            <a:extLst>
              <a:ext uri="{FF2B5EF4-FFF2-40B4-BE49-F238E27FC236}">
                <a16:creationId xmlns:a16="http://schemas.microsoft.com/office/drawing/2014/main" id="{E84B4384-0477-E366-CD7D-C0A57151BF5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5498317" y="1547331"/>
            <a:ext cx="111609" cy="111609"/>
          </a:xfrm>
          <a:prstGeom prst="rect">
            <a:avLst/>
          </a:prstGeom>
        </p:spPr>
      </p:pic>
      <p:pic>
        <p:nvPicPr>
          <p:cNvPr id="998" name="Picture 997">
            <a:extLst>
              <a:ext uri="{FF2B5EF4-FFF2-40B4-BE49-F238E27FC236}">
                <a16:creationId xmlns:a16="http://schemas.microsoft.com/office/drawing/2014/main" id="{04D9C16E-7600-71D3-CFB5-C7DAF176F27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7462502" y="1547331"/>
            <a:ext cx="111609" cy="111609"/>
          </a:xfrm>
          <a:prstGeom prst="rect">
            <a:avLst/>
          </a:prstGeom>
        </p:spPr>
      </p:pic>
      <p:pic>
        <p:nvPicPr>
          <p:cNvPr id="999" name="Picture 998">
            <a:extLst>
              <a:ext uri="{FF2B5EF4-FFF2-40B4-BE49-F238E27FC236}">
                <a16:creationId xmlns:a16="http://schemas.microsoft.com/office/drawing/2014/main" id="{F2BE3C15-156E-D89D-310A-0F09FEEAF30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569889" y="3303060"/>
            <a:ext cx="111609" cy="111609"/>
          </a:xfrm>
          <a:prstGeom prst="rect">
            <a:avLst/>
          </a:prstGeom>
        </p:spPr>
      </p:pic>
      <p:pic>
        <p:nvPicPr>
          <p:cNvPr id="1000" name="Picture 999">
            <a:extLst>
              <a:ext uri="{FF2B5EF4-FFF2-40B4-BE49-F238E27FC236}">
                <a16:creationId xmlns:a16="http://schemas.microsoft.com/office/drawing/2014/main" id="{B03DB641-1481-5A9F-4EDA-C4FF32E75D1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3534468" y="3303060"/>
            <a:ext cx="111609" cy="11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2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9" grpId="0" animBg="1"/>
      <p:bldP spid="20" grpId="0" animBg="1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Whats next?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4" name="Google Shape;1107;p39">
            <a:extLst>
              <a:ext uri="{FF2B5EF4-FFF2-40B4-BE49-F238E27FC236}">
                <a16:creationId xmlns:a16="http://schemas.microsoft.com/office/drawing/2014/main" id="{1822CF36-227C-E307-77BD-3FDA388C2647}"/>
              </a:ext>
            </a:extLst>
          </p:cNvPr>
          <p:cNvSpPr/>
          <p:nvPr/>
        </p:nvSpPr>
        <p:spPr>
          <a:xfrm>
            <a:off x="1538172" y="1720127"/>
            <a:ext cx="176400" cy="17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108;p39">
            <a:extLst>
              <a:ext uri="{FF2B5EF4-FFF2-40B4-BE49-F238E27FC236}">
                <a16:creationId xmlns:a16="http://schemas.microsoft.com/office/drawing/2014/main" id="{3C01DD92-59E4-3ED1-78E1-47A584452220}"/>
              </a:ext>
            </a:extLst>
          </p:cNvPr>
          <p:cNvSpPr/>
          <p:nvPr/>
        </p:nvSpPr>
        <p:spPr>
          <a:xfrm>
            <a:off x="3502072" y="1720127"/>
            <a:ext cx="176400" cy="17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109;p39">
            <a:extLst>
              <a:ext uri="{FF2B5EF4-FFF2-40B4-BE49-F238E27FC236}">
                <a16:creationId xmlns:a16="http://schemas.microsoft.com/office/drawing/2014/main" id="{1E071D0E-AEF4-B50A-C32F-E9013AFD7838}"/>
              </a:ext>
            </a:extLst>
          </p:cNvPr>
          <p:cNvSpPr/>
          <p:nvPr/>
        </p:nvSpPr>
        <p:spPr>
          <a:xfrm>
            <a:off x="5465972" y="1720127"/>
            <a:ext cx="176400" cy="17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110;p39">
            <a:extLst>
              <a:ext uri="{FF2B5EF4-FFF2-40B4-BE49-F238E27FC236}">
                <a16:creationId xmlns:a16="http://schemas.microsoft.com/office/drawing/2014/main" id="{CE6709D7-B00D-C5D4-E1C6-F49809861969}"/>
              </a:ext>
            </a:extLst>
          </p:cNvPr>
          <p:cNvSpPr/>
          <p:nvPr/>
        </p:nvSpPr>
        <p:spPr>
          <a:xfrm>
            <a:off x="7429872" y="1720127"/>
            <a:ext cx="176400" cy="17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111;p39">
            <a:extLst>
              <a:ext uri="{FF2B5EF4-FFF2-40B4-BE49-F238E27FC236}">
                <a16:creationId xmlns:a16="http://schemas.microsoft.com/office/drawing/2014/main" id="{32A9C570-514D-AAFD-D2F5-0B17C1E3CFCB}"/>
              </a:ext>
            </a:extLst>
          </p:cNvPr>
          <p:cNvSpPr txBox="1"/>
          <p:nvPr/>
        </p:nvSpPr>
        <p:spPr>
          <a:xfrm flipH="1">
            <a:off x="720172" y="2338077"/>
            <a:ext cx="1812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Shopping list generation</a:t>
            </a:r>
            <a:endParaRPr sz="12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Google Shape;1112;p39">
            <a:extLst>
              <a:ext uri="{FF2B5EF4-FFF2-40B4-BE49-F238E27FC236}">
                <a16:creationId xmlns:a16="http://schemas.microsoft.com/office/drawing/2014/main" id="{1BC636B7-8FD2-0B21-DE42-07639C1779C6}"/>
              </a:ext>
            </a:extLst>
          </p:cNvPr>
          <p:cNvSpPr txBox="1"/>
          <p:nvPr/>
        </p:nvSpPr>
        <p:spPr>
          <a:xfrm flipH="1">
            <a:off x="2684072" y="2338077"/>
            <a:ext cx="1812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Recipes generation based on inventory</a:t>
            </a:r>
            <a:endParaRPr sz="12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" name="Google Shape;1113;p39">
            <a:extLst>
              <a:ext uri="{FF2B5EF4-FFF2-40B4-BE49-F238E27FC236}">
                <a16:creationId xmlns:a16="http://schemas.microsoft.com/office/drawing/2014/main" id="{BF37539A-8AF6-8A41-E310-2E35A589C4C6}"/>
              </a:ext>
            </a:extLst>
          </p:cNvPr>
          <p:cNvSpPr txBox="1"/>
          <p:nvPr/>
        </p:nvSpPr>
        <p:spPr>
          <a:xfrm flipH="1">
            <a:off x="4647972" y="2338077"/>
            <a:ext cx="1812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Personalized Notifications</a:t>
            </a:r>
            <a:endParaRPr sz="12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" name="Google Shape;1114;p39">
            <a:extLst>
              <a:ext uri="{FF2B5EF4-FFF2-40B4-BE49-F238E27FC236}">
                <a16:creationId xmlns:a16="http://schemas.microsoft.com/office/drawing/2014/main" id="{504021CC-6425-2467-3056-FCB20B7DDE31}"/>
              </a:ext>
            </a:extLst>
          </p:cNvPr>
          <p:cNvSpPr txBox="1"/>
          <p:nvPr/>
        </p:nvSpPr>
        <p:spPr>
          <a:xfrm flipH="1">
            <a:off x="6611872" y="2338077"/>
            <a:ext cx="1812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User Profile</a:t>
            </a:r>
            <a:endParaRPr sz="12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12" name="Google Shape;1115;p39">
            <a:extLst>
              <a:ext uri="{FF2B5EF4-FFF2-40B4-BE49-F238E27FC236}">
                <a16:creationId xmlns:a16="http://schemas.microsoft.com/office/drawing/2014/main" id="{76ED6A65-D3AA-850C-F230-B9D418E250AE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1714572" y="1808327"/>
            <a:ext cx="1787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116;p39">
            <a:extLst>
              <a:ext uri="{FF2B5EF4-FFF2-40B4-BE49-F238E27FC236}">
                <a16:creationId xmlns:a16="http://schemas.microsoft.com/office/drawing/2014/main" id="{04349942-D625-AC1F-0147-92EB667088E9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3678472" y="1808327"/>
            <a:ext cx="1787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117;p39">
            <a:extLst>
              <a:ext uri="{FF2B5EF4-FFF2-40B4-BE49-F238E27FC236}">
                <a16:creationId xmlns:a16="http://schemas.microsoft.com/office/drawing/2014/main" id="{F4F26AA6-1E3F-88CB-A9DF-082229D23F13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5642372" y="1808327"/>
            <a:ext cx="1787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1118;p39">
            <a:extLst>
              <a:ext uri="{FF2B5EF4-FFF2-40B4-BE49-F238E27FC236}">
                <a16:creationId xmlns:a16="http://schemas.microsoft.com/office/drawing/2014/main" id="{D20973BC-E62F-4071-3A67-EBB7708FD4E0}"/>
              </a:ext>
            </a:extLst>
          </p:cNvPr>
          <p:cNvCxnSpPr>
            <a:stCxn id="4" idx="2"/>
            <a:endCxn id="8" idx="0"/>
          </p:cNvCxnSpPr>
          <p:nvPr/>
        </p:nvCxnSpPr>
        <p:spPr>
          <a:xfrm>
            <a:off x="1626372" y="1896527"/>
            <a:ext cx="0" cy="441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1119;p39">
            <a:extLst>
              <a:ext uri="{FF2B5EF4-FFF2-40B4-BE49-F238E27FC236}">
                <a16:creationId xmlns:a16="http://schemas.microsoft.com/office/drawing/2014/main" id="{1EB838CB-C7F0-24BF-1981-0D3A431F2B05}"/>
              </a:ext>
            </a:extLst>
          </p:cNvPr>
          <p:cNvCxnSpPr>
            <a:stCxn id="5" idx="2"/>
            <a:endCxn id="9" idx="0"/>
          </p:cNvCxnSpPr>
          <p:nvPr/>
        </p:nvCxnSpPr>
        <p:spPr>
          <a:xfrm>
            <a:off x="3590272" y="1896527"/>
            <a:ext cx="0" cy="441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1120;p39">
            <a:extLst>
              <a:ext uri="{FF2B5EF4-FFF2-40B4-BE49-F238E27FC236}">
                <a16:creationId xmlns:a16="http://schemas.microsoft.com/office/drawing/2014/main" id="{B599D835-6F22-908A-DD96-55B9EB44D0FA}"/>
              </a:ext>
            </a:extLst>
          </p:cNvPr>
          <p:cNvCxnSpPr>
            <a:stCxn id="6" idx="2"/>
            <a:endCxn id="10" idx="0"/>
          </p:cNvCxnSpPr>
          <p:nvPr/>
        </p:nvCxnSpPr>
        <p:spPr>
          <a:xfrm>
            <a:off x="5554172" y="1896527"/>
            <a:ext cx="0" cy="441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121;p39">
            <a:extLst>
              <a:ext uri="{FF2B5EF4-FFF2-40B4-BE49-F238E27FC236}">
                <a16:creationId xmlns:a16="http://schemas.microsoft.com/office/drawing/2014/main" id="{F66645C7-8173-0FA4-780D-FFC73B744EA4}"/>
              </a:ext>
            </a:extLst>
          </p:cNvPr>
          <p:cNvCxnSpPr>
            <a:stCxn id="7" idx="2"/>
            <a:endCxn id="11" idx="0"/>
          </p:cNvCxnSpPr>
          <p:nvPr/>
        </p:nvCxnSpPr>
        <p:spPr>
          <a:xfrm>
            <a:off x="7518072" y="1896527"/>
            <a:ext cx="0" cy="441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" name="Google Shape;1137;p39">
            <a:extLst>
              <a:ext uri="{FF2B5EF4-FFF2-40B4-BE49-F238E27FC236}">
                <a16:creationId xmlns:a16="http://schemas.microsoft.com/office/drawing/2014/main" id="{B454EA7B-276A-26AF-90D5-9DB3D715FFF1}"/>
              </a:ext>
            </a:extLst>
          </p:cNvPr>
          <p:cNvCxnSpPr/>
          <p:nvPr/>
        </p:nvCxnSpPr>
        <p:spPr>
          <a:xfrm flipH="1">
            <a:off x="1537950" y="1808327"/>
            <a:ext cx="6068100" cy="1758300"/>
          </a:xfrm>
          <a:prstGeom prst="bentConnector5">
            <a:avLst>
              <a:gd name="adj1" fmla="val -13416"/>
              <a:gd name="adj2" fmla="val 71915"/>
              <a:gd name="adj3" fmla="val 113486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Google Shape;1122;p39">
            <a:extLst>
              <a:ext uri="{FF2B5EF4-FFF2-40B4-BE49-F238E27FC236}">
                <a16:creationId xmlns:a16="http://schemas.microsoft.com/office/drawing/2014/main" id="{99C8C910-2C0F-7004-30A6-016B72675464}"/>
              </a:ext>
            </a:extLst>
          </p:cNvPr>
          <p:cNvSpPr/>
          <p:nvPr/>
        </p:nvSpPr>
        <p:spPr>
          <a:xfrm>
            <a:off x="1548382" y="3458410"/>
            <a:ext cx="176400" cy="17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126;p39">
            <a:extLst>
              <a:ext uri="{FF2B5EF4-FFF2-40B4-BE49-F238E27FC236}">
                <a16:creationId xmlns:a16="http://schemas.microsoft.com/office/drawing/2014/main" id="{476401A1-7677-8C0D-E676-9456C93CFCBB}"/>
              </a:ext>
            </a:extLst>
          </p:cNvPr>
          <p:cNvSpPr txBox="1"/>
          <p:nvPr/>
        </p:nvSpPr>
        <p:spPr>
          <a:xfrm flipH="1">
            <a:off x="730382" y="4047560"/>
            <a:ext cx="1812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Weekly consumption reports</a:t>
            </a:r>
            <a:endParaRPr sz="12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22" name="Google Shape;1133;p39">
            <a:extLst>
              <a:ext uri="{FF2B5EF4-FFF2-40B4-BE49-F238E27FC236}">
                <a16:creationId xmlns:a16="http://schemas.microsoft.com/office/drawing/2014/main" id="{C5D5176F-29CD-A70B-780C-510EAD693E80}"/>
              </a:ext>
            </a:extLst>
          </p:cNvPr>
          <p:cNvCxnSpPr>
            <a:stCxn id="3" idx="2"/>
            <a:endCxn id="21" idx="0"/>
          </p:cNvCxnSpPr>
          <p:nvPr/>
        </p:nvCxnSpPr>
        <p:spPr>
          <a:xfrm>
            <a:off x="1636582" y="3634810"/>
            <a:ext cx="0" cy="4128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0345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3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Why?</a:t>
            </a:r>
            <a:endParaRPr dirty="0"/>
          </a:p>
        </p:txBody>
      </p:sp>
      <p:sp>
        <p:nvSpPr>
          <p:cNvPr id="1010" name="Google Shape;1010;p30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Problem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016" name="Google Shape;1016;p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cs typeface="Poppins" panose="00000500000000000000" pitchFamily="2" charset="0"/>
              </a:rPr>
              <a:t>Inefficiency and lack of intelligent management in traditional refrigerators.</a:t>
            </a: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-US" sz="1400" dirty="0">
                <a:solidFill>
                  <a:schemeClr val="dk1"/>
                </a:solidFill>
              </a:rPr>
              <a:t>Conventional refrigerators do not provide real-time monitoring, inventory management, or personalized user assistance.</a:t>
            </a:r>
            <a:r>
              <a:rPr lang="en-US" dirty="0">
                <a:solidFill>
                  <a:schemeClr val="dk1"/>
                </a:solidFill>
              </a:rPr>
              <a:t> </a:t>
            </a: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-US" sz="1400" dirty="0">
                <a:solidFill>
                  <a:schemeClr val="dk1"/>
                </a:solidFill>
              </a:rPr>
              <a:t>Current high cost of smart refrigerators presents a significant barrier to widespread adoption which limits accessibility for a broader demographic.</a:t>
            </a:r>
            <a:endParaRPr sz="1400" dirty="0">
              <a:solidFill>
                <a:schemeClr val="dk1"/>
              </a:solidFill>
            </a:endParaRPr>
          </a:p>
        </p:txBody>
      </p:sp>
      <p:pic>
        <p:nvPicPr>
          <p:cNvPr id="3" name="Picture 2" descr="A cartoon of a refrigerator&#10;&#10;Description automatically generated">
            <a:extLst>
              <a:ext uri="{FF2B5EF4-FFF2-40B4-BE49-F238E27FC236}">
                <a16:creationId xmlns:a16="http://schemas.microsoft.com/office/drawing/2014/main" id="{E86F2638-E063-1D94-C204-8534B5C89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1450" y="1556772"/>
            <a:ext cx="3202268" cy="3202268"/>
          </a:xfrm>
          <a:prstGeom prst="rect">
            <a:avLst/>
          </a:prstGeom>
        </p:spPr>
      </p:pic>
      <p:grpSp>
        <p:nvGrpSpPr>
          <p:cNvPr id="1018" name="Google Shape;1018;p31"/>
          <p:cNvGrpSpPr/>
          <p:nvPr/>
        </p:nvGrpSpPr>
        <p:grpSpPr>
          <a:xfrm>
            <a:off x="7383083" y="3791040"/>
            <a:ext cx="409501" cy="409501"/>
            <a:chOff x="7156475" y="1911025"/>
            <a:chExt cx="1254600" cy="1254600"/>
          </a:xfrm>
        </p:grpSpPr>
        <p:sp>
          <p:nvSpPr>
            <p:cNvPr id="1019" name="Google Shape;1019;p31"/>
            <p:cNvSpPr/>
            <p:nvPr/>
          </p:nvSpPr>
          <p:spPr>
            <a:xfrm>
              <a:off x="7602575" y="1911025"/>
              <a:ext cx="362400" cy="12546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1"/>
            <p:cNvSpPr/>
            <p:nvPr/>
          </p:nvSpPr>
          <p:spPr>
            <a:xfrm rot="-5400000">
              <a:off x="7602575" y="1911025"/>
              <a:ext cx="362400" cy="12546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1" name="Google Shape;1021;p31"/>
          <p:cNvGrpSpPr/>
          <p:nvPr/>
        </p:nvGrpSpPr>
        <p:grpSpPr>
          <a:xfrm>
            <a:off x="7692254" y="4143388"/>
            <a:ext cx="846102" cy="846102"/>
            <a:chOff x="7156475" y="1911025"/>
            <a:chExt cx="1254600" cy="1254600"/>
          </a:xfrm>
        </p:grpSpPr>
        <p:sp>
          <p:nvSpPr>
            <p:cNvPr id="1022" name="Google Shape;1022;p31"/>
            <p:cNvSpPr/>
            <p:nvPr/>
          </p:nvSpPr>
          <p:spPr>
            <a:xfrm>
              <a:off x="7602575" y="1911025"/>
              <a:ext cx="362400" cy="12546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1"/>
            <p:cNvSpPr/>
            <p:nvPr/>
          </p:nvSpPr>
          <p:spPr>
            <a:xfrm rot="-5400000">
              <a:off x="7602575" y="1911025"/>
              <a:ext cx="362400" cy="12546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4" name="Google Shape;1024;p31"/>
          <p:cNvGrpSpPr/>
          <p:nvPr/>
        </p:nvGrpSpPr>
        <p:grpSpPr>
          <a:xfrm>
            <a:off x="8291590" y="3562533"/>
            <a:ext cx="535840" cy="535840"/>
            <a:chOff x="7156475" y="1911025"/>
            <a:chExt cx="1254600" cy="1254600"/>
          </a:xfrm>
        </p:grpSpPr>
        <p:sp>
          <p:nvSpPr>
            <p:cNvPr id="1025" name="Google Shape;1025;p31"/>
            <p:cNvSpPr/>
            <p:nvPr/>
          </p:nvSpPr>
          <p:spPr>
            <a:xfrm>
              <a:off x="7602575" y="1911025"/>
              <a:ext cx="362400" cy="12546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1"/>
            <p:cNvSpPr/>
            <p:nvPr/>
          </p:nvSpPr>
          <p:spPr>
            <a:xfrm rot="-5400000">
              <a:off x="7602575" y="1911025"/>
              <a:ext cx="362400" cy="12546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Solution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016" name="Google Shape;1016;p31"/>
          <p:cNvSpPr txBox="1">
            <a:spLocks noGrp="1"/>
          </p:cNvSpPr>
          <p:nvPr>
            <p:ph type="body" idx="1"/>
          </p:nvPr>
        </p:nvSpPr>
        <p:spPr>
          <a:xfrm>
            <a:off x="720000" y="1711500"/>
            <a:ext cx="4009200" cy="32779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</a:rPr>
              <a:t>Cost-effective Internet of Things (IoT) device designed to be seamlessly integrated with conventional refrigerators. </a:t>
            </a: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-US" dirty="0">
                <a:solidFill>
                  <a:schemeClr val="dk1"/>
                </a:solidFill>
              </a:rPr>
              <a:t>The device employs a scanner to add and remove items from the refrigerator.</a:t>
            </a: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-US" dirty="0">
                <a:solidFill>
                  <a:schemeClr val="dk1"/>
                </a:solidFill>
              </a:rPr>
              <a:t>A user-friendly mobile application, individuals can effortlessly monitor their food inventory in real-time, receive automated expiration alerts, and efficiently create shopping lists based on actual usage.</a:t>
            </a: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-US" dirty="0">
                <a:solidFill>
                  <a:schemeClr val="dk1"/>
                </a:solidFill>
              </a:rPr>
              <a:t>The system goes beyond mere inventory management by offering personalized recipe suggestions and weekly consumption reports.</a:t>
            </a:r>
          </a:p>
        </p:txBody>
      </p:sp>
      <p:pic>
        <p:nvPicPr>
          <p:cNvPr id="3" name="Picture 2" descr="A cartoon of a refrigerator&#10;&#10;Description automatically generated">
            <a:extLst>
              <a:ext uri="{FF2B5EF4-FFF2-40B4-BE49-F238E27FC236}">
                <a16:creationId xmlns:a16="http://schemas.microsoft.com/office/drawing/2014/main" id="{E86F2638-E063-1D94-C204-8534B5C89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1450" y="1556772"/>
            <a:ext cx="3202268" cy="3202268"/>
          </a:xfrm>
          <a:prstGeom prst="rect">
            <a:avLst/>
          </a:prstGeom>
        </p:spPr>
      </p:pic>
      <p:grpSp>
        <p:nvGrpSpPr>
          <p:cNvPr id="1018" name="Google Shape;1018;p31"/>
          <p:cNvGrpSpPr/>
          <p:nvPr/>
        </p:nvGrpSpPr>
        <p:grpSpPr>
          <a:xfrm>
            <a:off x="7383083" y="3791040"/>
            <a:ext cx="409501" cy="409501"/>
            <a:chOff x="7156475" y="1911025"/>
            <a:chExt cx="1254600" cy="1254600"/>
          </a:xfrm>
        </p:grpSpPr>
        <p:sp>
          <p:nvSpPr>
            <p:cNvPr id="1019" name="Google Shape;1019;p31"/>
            <p:cNvSpPr/>
            <p:nvPr/>
          </p:nvSpPr>
          <p:spPr>
            <a:xfrm>
              <a:off x="7602575" y="1911025"/>
              <a:ext cx="362400" cy="12546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1"/>
            <p:cNvSpPr/>
            <p:nvPr/>
          </p:nvSpPr>
          <p:spPr>
            <a:xfrm rot="-5400000">
              <a:off x="7602575" y="1911025"/>
              <a:ext cx="362400" cy="12546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1" name="Google Shape;1021;p31"/>
          <p:cNvGrpSpPr/>
          <p:nvPr/>
        </p:nvGrpSpPr>
        <p:grpSpPr>
          <a:xfrm>
            <a:off x="7692254" y="4143388"/>
            <a:ext cx="846102" cy="846102"/>
            <a:chOff x="7156475" y="1911025"/>
            <a:chExt cx="1254600" cy="1254600"/>
          </a:xfrm>
        </p:grpSpPr>
        <p:sp>
          <p:nvSpPr>
            <p:cNvPr id="1022" name="Google Shape;1022;p31"/>
            <p:cNvSpPr/>
            <p:nvPr/>
          </p:nvSpPr>
          <p:spPr>
            <a:xfrm>
              <a:off x="7602575" y="1911025"/>
              <a:ext cx="362400" cy="12546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1"/>
            <p:cNvSpPr/>
            <p:nvPr/>
          </p:nvSpPr>
          <p:spPr>
            <a:xfrm rot="-5400000">
              <a:off x="7602575" y="1911025"/>
              <a:ext cx="362400" cy="12546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4" name="Google Shape;1024;p31"/>
          <p:cNvGrpSpPr/>
          <p:nvPr/>
        </p:nvGrpSpPr>
        <p:grpSpPr>
          <a:xfrm>
            <a:off x="8291590" y="3562533"/>
            <a:ext cx="535840" cy="535840"/>
            <a:chOff x="7156475" y="1911025"/>
            <a:chExt cx="1254600" cy="1254600"/>
          </a:xfrm>
        </p:grpSpPr>
        <p:sp>
          <p:nvSpPr>
            <p:cNvPr id="1025" name="Google Shape;1025;p31"/>
            <p:cNvSpPr/>
            <p:nvPr/>
          </p:nvSpPr>
          <p:spPr>
            <a:xfrm>
              <a:off x="7602575" y="1911025"/>
              <a:ext cx="362400" cy="12546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1"/>
            <p:cNvSpPr/>
            <p:nvPr/>
          </p:nvSpPr>
          <p:spPr>
            <a:xfrm rot="-5400000">
              <a:off x="7602575" y="1911025"/>
              <a:ext cx="362400" cy="12546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A085AE2-73CF-4911-87B9-0ACC77746FD5}"/>
                  </a:ext>
                </a:extLst>
              </p14:cNvPr>
              <p14:cNvContentPartPr/>
              <p14:nvPr/>
            </p14:nvContentPartPr>
            <p14:xfrm>
              <a:off x="7698660" y="3152860"/>
              <a:ext cx="115920" cy="168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A085AE2-73CF-4911-87B9-0ACC77746FD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92540" y="3146740"/>
                <a:ext cx="128160" cy="180360"/>
              </a:xfrm>
              <a:prstGeom prst="rect">
                <a:avLst/>
              </a:prstGeom>
            </p:spPr>
          </p:pic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244E4F29-7E99-3433-FA81-15CA5FE443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7668912" y="3234252"/>
            <a:ext cx="227023" cy="17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4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Product</a:t>
            </a:r>
            <a:endParaRPr dirty="0"/>
          </a:p>
        </p:txBody>
      </p:sp>
      <p:sp>
        <p:nvSpPr>
          <p:cNvPr id="1010" name="Google Shape;1010;p30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6007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FoodWise Device</a:t>
            </a:r>
            <a:endParaRPr dirty="0"/>
          </a:p>
        </p:txBody>
      </p:sp>
      <p:sp>
        <p:nvSpPr>
          <p:cNvPr id="1043" name="Google Shape;1043;p33"/>
          <p:cNvSpPr txBox="1">
            <a:spLocks noGrp="1"/>
          </p:cNvSpPr>
          <p:nvPr>
            <p:ph type="subTitle" idx="1"/>
          </p:nvPr>
        </p:nvSpPr>
        <p:spPr>
          <a:xfrm>
            <a:off x="660794" y="3738058"/>
            <a:ext cx="2337000" cy="5141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device runs on a Raspberry Pi mini computer</a:t>
            </a:r>
            <a:endParaRPr dirty="0"/>
          </a:p>
        </p:txBody>
      </p:sp>
      <p:sp>
        <p:nvSpPr>
          <p:cNvPr id="1044" name="Google Shape;1044;p33"/>
          <p:cNvSpPr txBox="1">
            <a:spLocks noGrp="1"/>
          </p:cNvSpPr>
          <p:nvPr>
            <p:ph type="subTitle" idx="2"/>
          </p:nvPr>
        </p:nvSpPr>
        <p:spPr>
          <a:xfrm>
            <a:off x="3168137" y="4028046"/>
            <a:ext cx="2337000" cy="6740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products are scanned with a barcode scanner that is connected to the Raspberry Pi</a:t>
            </a:r>
            <a:endParaRPr dirty="0"/>
          </a:p>
        </p:txBody>
      </p:sp>
      <p:sp>
        <p:nvSpPr>
          <p:cNvPr id="1045" name="Google Shape;1045;p33"/>
          <p:cNvSpPr txBox="1">
            <a:spLocks noGrp="1"/>
          </p:cNvSpPr>
          <p:nvPr>
            <p:ph type="subTitle" idx="3"/>
          </p:nvPr>
        </p:nvSpPr>
        <p:spPr>
          <a:xfrm>
            <a:off x="5675492" y="3738058"/>
            <a:ext cx="2337000" cy="5691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Users can interact with the device using the connected touch screen</a:t>
            </a:r>
            <a:endParaRPr dirty="0"/>
          </a:p>
        </p:txBody>
      </p:sp>
      <p:sp>
        <p:nvSpPr>
          <p:cNvPr id="1041" name="Google Shape;1041;p33"/>
          <p:cNvSpPr txBox="1">
            <a:spLocks noGrp="1"/>
          </p:cNvSpPr>
          <p:nvPr>
            <p:ph type="subTitle" idx="4"/>
          </p:nvPr>
        </p:nvSpPr>
        <p:spPr>
          <a:xfrm>
            <a:off x="660794" y="3060227"/>
            <a:ext cx="2337000" cy="7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Raspberry Pi</a:t>
            </a:r>
            <a:endParaRPr dirty="0"/>
          </a:p>
        </p:txBody>
      </p:sp>
      <p:sp>
        <p:nvSpPr>
          <p:cNvPr id="1042" name="Google Shape;1042;p33"/>
          <p:cNvSpPr txBox="1">
            <a:spLocks noGrp="1"/>
          </p:cNvSpPr>
          <p:nvPr>
            <p:ph type="subTitle" idx="5"/>
          </p:nvPr>
        </p:nvSpPr>
        <p:spPr>
          <a:xfrm>
            <a:off x="3168141" y="3350215"/>
            <a:ext cx="2337000" cy="7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Barcode Scanner</a:t>
            </a:r>
            <a:endParaRPr dirty="0"/>
          </a:p>
        </p:txBody>
      </p:sp>
      <p:sp>
        <p:nvSpPr>
          <p:cNvPr id="1046" name="Google Shape;1046;p33"/>
          <p:cNvSpPr txBox="1">
            <a:spLocks noGrp="1"/>
          </p:cNvSpPr>
          <p:nvPr>
            <p:ph type="subTitle" idx="6"/>
          </p:nvPr>
        </p:nvSpPr>
        <p:spPr>
          <a:xfrm>
            <a:off x="5675492" y="3060227"/>
            <a:ext cx="2337000" cy="7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Touch Screen</a:t>
            </a:r>
            <a:endParaRPr dirty="0"/>
          </a:p>
        </p:txBody>
      </p: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EE8D22D6-790B-0F46-D568-6C0FCBC4E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229" y="1405442"/>
            <a:ext cx="2098838" cy="1399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BDA3C2-81C2-7D9F-F4DB-92F15583D46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2806" y="1405442"/>
            <a:ext cx="1557056" cy="15570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1F2AC3-9890-5180-354F-00E3AFE3972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32604" y="1453512"/>
            <a:ext cx="1460916" cy="1460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build="p"/>
      <p:bldP spid="1044" grpId="0" build="p"/>
      <p:bldP spid="1045" grpId="0" build="p"/>
      <p:bldP spid="1041" grpId="0" build="p"/>
      <p:bldP spid="1042" grpId="0" build="p"/>
      <p:bldP spid="104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FoodWise Device</a:t>
            </a:r>
            <a:endParaRPr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A34E384-713F-98A4-2385-A7006E5ED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3234" y="1169233"/>
            <a:ext cx="3287842" cy="377596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D54F59-6C0E-3179-8ADF-14788F772BEE}"/>
              </a:ext>
            </a:extLst>
          </p:cNvPr>
          <p:cNvCxnSpPr/>
          <p:nvPr/>
        </p:nvCxnSpPr>
        <p:spPr>
          <a:xfrm>
            <a:off x="1374097" y="3057213"/>
            <a:ext cx="109728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350724D-25A3-0771-C672-D5D9E23499FB}"/>
              </a:ext>
            </a:extLst>
          </p:cNvPr>
          <p:cNvSpPr txBox="1"/>
          <p:nvPr/>
        </p:nvSpPr>
        <p:spPr>
          <a:xfrm>
            <a:off x="790730" y="2718659"/>
            <a:ext cx="14527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50"/>
              </a:buClr>
              <a:buSzPts val="2400"/>
              <a:buFont typeface="Raleway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52150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Scanner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38729DC-A458-BAEA-8E7E-7D629F9BAC9E}"/>
              </a:ext>
            </a:extLst>
          </p:cNvPr>
          <p:cNvCxnSpPr>
            <a:cxnSpLocks/>
          </p:cNvCxnSpPr>
          <p:nvPr/>
        </p:nvCxnSpPr>
        <p:spPr>
          <a:xfrm flipH="1" flipV="1">
            <a:off x="6116485" y="3253803"/>
            <a:ext cx="768997" cy="260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10F1538-A021-4865-AA6A-FB3F20A9125B}"/>
              </a:ext>
            </a:extLst>
          </p:cNvPr>
          <p:cNvSpPr txBox="1"/>
          <p:nvPr/>
        </p:nvSpPr>
        <p:spPr>
          <a:xfrm>
            <a:off x="6202933" y="1484795"/>
            <a:ext cx="25678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50"/>
              </a:buClr>
              <a:buSzPts val="2400"/>
              <a:buFont typeface="Raleway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52150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Raspberry Pi</a:t>
            </a:r>
          </a:p>
        </p:txBody>
      </p:sp>
      <p:cxnSp>
        <p:nvCxnSpPr>
          <p:cNvPr id="1024" name="Straight Arrow Connector 1023">
            <a:extLst>
              <a:ext uri="{FF2B5EF4-FFF2-40B4-BE49-F238E27FC236}">
                <a16:creationId xmlns:a16="http://schemas.microsoft.com/office/drawing/2014/main" id="{73A63971-AD29-F7DF-1DCE-45A869FBA3A5}"/>
              </a:ext>
            </a:extLst>
          </p:cNvPr>
          <p:cNvCxnSpPr>
            <a:cxnSpLocks/>
          </p:cNvCxnSpPr>
          <p:nvPr/>
        </p:nvCxnSpPr>
        <p:spPr>
          <a:xfrm flipH="1">
            <a:off x="6073763" y="1823349"/>
            <a:ext cx="761752" cy="366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TextBox 1026">
            <a:extLst>
              <a:ext uri="{FF2B5EF4-FFF2-40B4-BE49-F238E27FC236}">
                <a16:creationId xmlns:a16="http://schemas.microsoft.com/office/drawing/2014/main" id="{181F59F5-66B5-8567-425D-46C42C18D4F4}"/>
              </a:ext>
            </a:extLst>
          </p:cNvPr>
          <p:cNvSpPr txBox="1"/>
          <p:nvPr/>
        </p:nvSpPr>
        <p:spPr>
          <a:xfrm>
            <a:off x="6116486" y="3489428"/>
            <a:ext cx="16534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50"/>
              </a:buClr>
              <a:buSzPts val="2400"/>
              <a:buFont typeface="Raleway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52150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Touch Screen</a:t>
            </a:r>
          </a:p>
        </p:txBody>
      </p:sp>
    </p:spTree>
    <p:extLst>
      <p:ext uri="{BB962C8B-B14F-4D97-AF65-F5344CB8AC3E}">
        <p14:creationId xmlns:p14="http://schemas.microsoft.com/office/powerpoint/2010/main" val="247709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10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FoodWise Mobile App</a:t>
            </a:r>
            <a:endParaRPr dirty="0"/>
          </a:p>
        </p:txBody>
      </p:sp>
      <p:pic>
        <p:nvPicPr>
          <p:cNvPr id="5" name="Picture 4" descr="A screenshot of a qr code&#10;&#10;Description automatically generated">
            <a:extLst>
              <a:ext uri="{FF2B5EF4-FFF2-40B4-BE49-F238E27FC236}">
                <a16:creationId xmlns:a16="http://schemas.microsoft.com/office/drawing/2014/main" id="{9AEDB2EE-D4DD-2C4F-9CFB-B944A0461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810" y="2571749"/>
            <a:ext cx="1001928" cy="2118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41E2E68B-2F86-A711-83ED-633F6B087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297" y="1387536"/>
            <a:ext cx="1001928" cy="2118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A screenshot of a cellphone&#10;&#10;Description automatically generated">
            <a:extLst>
              <a:ext uri="{FF2B5EF4-FFF2-40B4-BE49-F238E27FC236}">
                <a16:creationId xmlns:a16="http://schemas.microsoft.com/office/drawing/2014/main" id="{7CAC54F1-B15D-DFC8-E4D9-EB2314D5AE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3648" y="2571748"/>
            <a:ext cx="1001928" cy="2118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A screenshot of a phone&#10;&#10;Description automatically generated">
            <a:extLst>
              <a:ext uri="{FF2B5EF4-FFF2-40B4-BE49-F238E27FC236}">
                <a16:creationId xmlns:a16="http://schemas.microsoft.com/office/drawing/2014/main" id="{3B1D59B7-0225-408B-B100-193C717BCF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4229" y="1387535"/>
            <a:ext cx="1001928" cy="2118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 descr="A screenshot of a login form&#10;&#10;Description automatically generated">
            <a:extLst>
              <a:ext uri="{FF2B5EF4-FFF2-40B4-BE49-F238E27FC236}">
                <a16:creationId xmlns:a16="http://schemas.microsoft.com/office/drawing/2014/main" id="{575E9605-B51B-A4FD-A38A-EAACE31248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6127" y="2571750"/>
            <a:ext cx="1001928" cy="2118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 descr="A screenshot of a login screen&#10;&#10;Description automatically generated">
            <a:extLst>
              <a:ext uri="{FF2B5EF4-FFF2-40B4-BE49-F238E27FC236}">
                <a16:creationId xmlns:a16="http://schemas.microsoft.com/office/drawing/2014/main" id="{BDFBAFF6-C26B-0DB3-243E-2DF7D68311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2980" y="1387536"/>
            <a:ext cx="1001928" cy="2118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939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stational Diabetes Breakthrough by Slidesgo">
  <a:themeElements>
    <a:clrScheme name="Simple Light">
      <a:dk1>
        <a:srgbClr val="252150"/>
      </a:dk1>
      <a:lt1>
        <a:srgbClr val="ECE7F7"/>
      </a:lt1>
      <a:dk2>
        <a:srgbClr val="D4D0F1"/>
      </a:dk2>
      <a:lt2>
        <a:srgbClr val="BFB6EE"/>
      </a:lt2>
      <a:accent1>
        <a:srgbClr val="7067D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749</Words>
  <Application>Microsoft Office PowerPoint</Application>
  <PresentationFormat>‫הצגה על המסך (16:9)</PresentationFormat>
  <Paragraphs>131</Paragraphs>
  <Slides>22</Slides>
  <Notes>22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3" baseType="lpstr">
      <vt:lpstr>Gestational Diabetes Breakthrough by Slidesgo</vt:lpstr>
      <vt:lpstr>FoodWise</vt:lpstr>
      <vt:lpstr>Table of contents</vt:lpstr>
      <vt:lpstr>Why?</vt:lpstr>
      <vt:lpstr>The Problem</vt:lpstr>
      <vt:lpstr>The Solution</vt:lpstr>
      <vt:lpstr>The Product</vt:lpstr>
      <vt:lpstr>The FoodWise Device</vt:lpstr>
      <vt:lpstr>The FoodWise Device</vt:lpstr>
      <vt:lpstr>The FoodWise Mobile App</vt:lpstr>
      <vt:lpstr>Features</vt:lpstr>
      <vt:lpstr>Structure And Architecture</vt:lpstr>
      <vt:lpstr>Architecture</vt:lpstr>
      <vt:lpstr>Embedded Tech Stack</vt:lpstr>
      <vt:lpstr>Embedded Structure</vt:lpstr>
      <vt:lpstr>Backend Tech Stack</vt:lpstr>
      <vt:lpstr>Backend Structure</vt:lpstr>
      <vt:lpstr>Backend API</vt:lpstr>
      <vt:lpstr>Frontend Tech Stack</vt:lpstr>
      <vt:lpstr>Frontend Structure</vt:lpstr>
      <vt:lpstr>Our Progress</vt:lpstr>
      <vt:lpstr>Current Status</vt:lpstr>
      <vt:lpstr>Whats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FoodWise</dc:title>
  <dc:creator>Lior Barak</dc:creator>
  <cp:lastModifiedBy>Igal Kaminski</cp:lastModifiedBy>
  <cp:revision>42</cp:revision>
  <dcterms:modified xsi:type="dcterms:W3CDTF">2024-06-21T06:55:42Z</dcterms:modified>
</cp:coreProperties>
</file>